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omments/modernComment_10E_82EF6295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  <p:sldId id="270" r:id="rId8"/>
    <p:sldId id="271" r:id="rId9"/>
    <p:sldId id="272" r:id="rId10"/>
    <p:sldId id="275" r:id="rId11"/>
    <p:sldId id="277" r:id="rId12"/>
    <p:sldId id="278" r:id="rId13"/>
    <p:sldId id="281" r:id="rId14"/>
    <p:sldId id="284" r:id="rId15"/>
    <p:sldId id="288" r:id="rId16"/>
    <p:sldId id="293" r:id="rId17"/>
    <p:sldId id="296" r:id="rId18"/>
    <p:sldId id="299" r:id="rId19"/>
    <p:sldId id="300" r:id="rId20"/>
    <p:sldId id="302" r:id="rId21"/>
    <p:sldId id="303" r:id="rId22"/>
    <p:sldId id="266" r:id="rId23"/>
    <p:sldId id="267" r:id="rId24"/>
    <p:sldId id="268" r:id="rId25"/>
    <p:sldId id="269" r:id="rId26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536" userDrawn="1">
          <p15:clr>
            <a:srgbClr val="A4A3A4"/>
          </p15:clr>
        </p15:guide>
        <p15:guide id="2" pos="2332" userDrawn="1">
          <p15:clr>
            <a:srgbClr val="A4A3A4"/>
          </p15:clr>
        </p15:guide>
        <p15:guide id="3" orient="horz" pos="3368" userDrawn="1">
          <p15:clr>
            <a:srgbClr val="A4A3A4"/>
          </p15:clr>
        </p15:guide>
        <p15:guide id="4" orient="horz" pos="968" userDrawn="1">
          <p15:clr>
            <a:srgbClr val="A4A3A4"/>
          </p15:clr>
        </p15:guide>
        <p15:guide id="5" orient="horz" pos="6200" userDrawn="1">
          <p15:clr>
            <a:srgbClr val="A4A3A4"/>
          </p15:clr>
        </p15:guide>
        <p15:guide id="6" pos="412" userDrawn="1">
          <p15:clr>
            <a:srgbClr val="A4A3A4"/>
          </p15:clr>
        </p15:guide>
        <p15:guide id="7" pos="2428" userDrawn="1">
          <p15:clr>
            <a:srgbClr val="A4A3A4"/>
          </p15:clr>
        </p15:guide>
        <p15:guide id="8" pos="434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6026803-E399-1D0F-5724-A34B5BE1649E}" name="Eve Chalifour" initials="EC" userId="Eve Chalifour" providerId="None"/>
  <p188:author id="{340A4C14-1BBD-3131-93F2-CA969B60699F}" name="Vera KWARA" initials="VK" userId="S::vera.kwara@wfp.org::038d1f2a-25eb-4cd8-8190-4850dc4127bc" providerId="AD"/>
  <p188:author id="{3D0A706B-AB6E-4E14-254D-4B0070E0F5CA}" name="Sarah BARNHART" initials="SB" userId="S::sarah.barnhart@wfp.org::b53cb8e2-16d7-4f66-beee-f73940b799c8" providerId="AD"/>
  <p188:author id="{A8883A78-403C-1F43-E888-A3E8E07026AD}" name="Mdathiru ABUBAKAR" initials="MR" userId="S::mdathiru.abubakar@wfp.org::04699b1e-b368-44f3-aa63-cedfa4b6369b" providerId="AD"/>
  <p188:author id="{7B4011F6-C5B7-A759-CD9B-DB1275BEB093}" name="Eve CHALIFOUR" initials="" userId="S::eve.chalifour@wfp.org::8e56e94a-3985-474c-904d-6a41420defc1" providerId="AD"/>
  <p188:author id="{CAAFBAFF-3BA1-69E9-AE21-D1E62F5DCFB8}" name="Lorena BRAZ" initials="" userId="S::lorena.braz@wfp.org::fafedba6-e831-4a82-b6fd-349356a3fbb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C3"/>
    <a:srgbClr val="002F5A"/>
    <a:srgbClr val="810054"/>
    <a:srgbClr val="BD612B"/>
    <a:srgbClr val="E6E9EE"/>
    <a:srgbClr val="189D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84B295-6088-4F51-AE06-9FF4B30116DA}" v="11" dt="2026-04-02T10:12:07.43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728" y="-1308"/>
      </p:cViewPr>
      <p:guideLst>
        <p:guide orient="horz" pos="536"/>
        <p:guide pos="2332"/>
        <p:guide orient="horz" pos="3368"/>
        <p:guide orient="horz" pos="968"/>
        <p:guide orient="horz" pos="6200"/>
        <p:guide pos="412"/>
        <p:guide pos="2428"/>
        <p:guide pos="43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e CHALIFOUR" userId="8e56e94a-3985-474c-904d-6a41420defc1" providerId="ADAL" clId="{22D2820B-C040-45E2-A556-8F663A2CFA6E}"/>
    <pc:docChg chg="undo custSel addSld delSld modSld">
      <pc:chgData name="Eve CHALIFOUR" userId="8e56e94a-3985-474c-904d-6a41420defc1" providerId="ADAL" clId="{22D2820B-C040-45E2-A556-8F663A2CFA6E}" dt="2026-04-02T10:12:56.850" v="989" actId="478"/>
      <pc:docMkLst>
        <pc:docMk/>
      </pc:docMkLst>
      <pc:sldChg chg="addSp delSp modSp mod">
        <pc:chgData name="Eve CHALIFOUR" userId="8e56e94a-3985-474c-904d-6a41420defc1" providerId="ADAL" clId="{22D2820B-C040-45E2-A556-8F663A2CFA6E}" dt="2026-04-02T10:00:31.818" v="67" actId="20577"/>
        <pc:sldMkLst>
          <pc:docMk/>
          <pc:sldMk cId="0" sldId="256"/>
        </pc:sldMkLst>
        <pc:spChg chg="add mod ord">
          <ac:chgData name="Eve CHALIFOUR" userId="8e56e94a-3985-474c-904d-6a41420defc1" providerId="ADAL" clId="{22D2820B-C040-45E2-A556-8F663A2CFA6E}" dt="2026-04-02T09:59:45.014" v="11" actId="167"/>
          <ac:spMkLst>
            <pc:docMk/>
            <pc:sldMk cId="0" sldId="256"/>
            <ac:spMk id="2" creationId="{3C995D3D-ABA7-B2AE-39A2-F056B307ABFA}"/>
          </ac:spMkLst>
        </pc:spChg>
        <pc:spChg chg="mod">
          <ac:chgData name="Eve CHALIFOUR" userId="8e56e94a-3985-474c-904d-6a41420defc1" providerId="ADAL" clId="{22D2820B-C040-45E2-A556-8F663A2CFA6E}" dt="2026-04-02T10:00:31.818" v="67" actId="20577"/>
          <ac:spMkLst>
            <pc:docMk/>
            <pc:sldMk cId="0" sldId="256"/>
            <ac:spMk id="6" creationId="{00000000-0000-0000-0000-000000000000}"/>
          </ac:spMkLst>
        </pc:spChg>
        <pc:spChg chg="mod">
          <ac:chgData name="Eve CHALIFOUR" userId="8e56e94a-3985-474c-904d-6a41420defc1" providerId="ADAL" clId="{22D2820B-C040-45E2-A556-8F663A2CFA6E}" dt="2026-04-02T10:00:24.178" v="55" actId="6549"/>
          <ac:spMkLst>
            <pc:docMk/>
            <pc:sldMk cId="0" sldId="256"/>
            <ac:spMk id="11" creationId="{00000000-0000-0000-0000-000000000000}"/>
          </ac:spMkLst>
        </pc:spChg>
        <pc:spChg chg="mod">
          <ac:chgData name="Eve CHALIFOUR" userId="8e56e94a-3985-474c-904d-6a41420defc1" providerId="ADAL" clId="{22D2820B-C040-45E2-A556-8F663A2CFA6E}" dt="2026-04-02T10:00:15.638" v="46" actId="13926"/>
          <ac:spMkLst>
            <pc:docMk/>
            <pc:sldMk cId="0" sldId="256"/>
            <ac:spMk id="13" creationId="{AA9575D5-BA9E-44C8-A923-B5C3C048B434}"/>
          </ac:spMkLst>
        </pc:spChg>
        <pc:picChg chg="del">
          <ac:chgData name="Eve CHALIFOUR" userId="8e56e94a-3985-474c-904d-6a41420defc1" providerId="ADAL" clId="{22D2820B-C040-45E2-A556-8F663A2CFA6E}" dt="2026-04-02T09:59:47.236" v="12" actId="478"/>
          <ac:picMkLst>
            <pc:docMk/>
            <pc:sldMk cId="0" sldId="256"/>
            <ac:picMk id="14" creationId="{67819605-8329-F2DE-0812-DA25D7ED9141}"/>
          </ac:picMkLst>
        </pc:picChg>
      </pc:sldChg>
      <pc:sldChg chg="delSp modSp mod">
        <pc:chgData name="Eve CHALIFOUR" userId="8e56e94a-3985-474c-904d-6a41420defc1" providerId="ADAL" clId="{22D2820B-C040-45E2-A556-8F663A2CFA6E}" dt="2026-04-02T10:12:56.850" v="989" actId="478"/>
        <pc:sldMkLst>
          <pc:docMk/>
          <pc:sldMk cId="0" sldId="258"/>
        </pc:sldMkLst>
        <pc:spChg chg="del">
          <ac:chgData name="Eve CHALIFOUR" userId="8e56e94a-3985-474c-904d-6a41420defc1" providerId="ADAL" clId="{22D2820B-C040-45E2-A556-8F663A2CFA6E}" dt="2026-04-02T10:12:56.850" v="989" actId="478"/>
          <ac:spMkLst>
            <pc:docMk/>
            <pc:sldMk cId="0" sldId="258"/>
            <ac:spMk id="3" creationId="{E7A5C6F3-A7F9-5EA9-DED5-DBDC1861207F}"/>
          </ac:spMkLst>
        </pc:spChg>
        <pc:graphicFrameChg chg="modGraphic">
          <ac:chgData name="Eve CHALIFOUR" userId="8e56e94a-3985-474c-904d-6a41420defc1" providerId="ADAL" clId="{22D2820B-C040-45E2-A556-8F663A2CFA6E}" dt="2026-04-02T10:00:55.890" v="87" actId="20577"/>
          <ac:graphicFrameMkLst>
            <pc:docMk/>
            <pc:sldMk cId="0" sldId="258"/>
            <ac:graphicFrameMk id="6" creationId="{027FFC78-FB31-4B54-8250-036CC77B8E50}"/>
          </ac:graphicFrameMkLst>
        </pc:graphicFrameChg>
      </pc:sldChg>
      <pc:sldChg chg="delSp modSp mod">
        <pc:chgData name="Eve CHALIFOUR" userId="8e56e94a-3985-474c-904d-6a41420defc1" providerId="ADAL" clId="{22D2820B-C040-45E2-A556-8F663A2CFA6E}" dt="2026-04-02T10:11:32.490" v="933" actId="478"/>
        <pc:sldMkLst>
          <pc:docMk/>
          <pc:sldMk cId="0" sldId="266"/>
        </pc:sldMkLst>
        <pc:spChg chg="mod">
          <ac:chgData name="Eve CHALIFOUR" userId="8e56e94a-3985-474c-904d-6a41420defc1" providerId="ADAL" clId="{22D2820B-C040-45E2-A556-8F663A2CFA6E}" dt="2026-04-02T10:11:25.290" v="929" actId="20577"/>
          <ac:spMkLst>
            <pc:docMk/>
            <pc:sldMk cId="0" sldId="266"/>
            <ac:spMk id="2" creationId="{00000000-0000-0000-0000-000000000000}"/>
          </ac:spMkLst>
        </pc:spChg>
        <pc:spChg chg="del">
          <ac:chgData name="Eve CHALIFOUR" userId="8e56e94a-3985-474c-904d-6a41420defc1" providerId="ADAL" clId="{22D2820B-C040-45E2-A556-8F663A2CFA6E}" dt="2026-04-02T10:11:27.611" v="930" actId="478"/>
          <ac:spMkLst>
            <pc:docMk/>
            <pc:sldMk cId="0" sldId="266"/>
            <ac:spMk id="4" creationId="{BE288644-532A-56D0-EA80-B7E78BB31E9D}"/>
          </ac:spMkLst>
        </pc:spChg>
        <pc:spChg chg="del">
          <ac:chgData name="Eve CHALIFOUR" userId="8e56e94a-3985-474c-904d-6a41420defc1" providerId="ADAL" clId="{22D2820B-C040-45E2-A556-8F663A2CFA6E}" dt="2026-04-02T10:11:32.490" v="933" actId="478"/>
          <ac:spMkLst>
            <pc:docMk/>
            <pc:sldMk cId="0" sldId="266"/>
            <ac:spMk id="7" creationId="{683EC802-6FF9-4D19-837F-237664BFE1AD}"/>
          </ac:spMkLst>
        </pc:spChg>
        <pc:spChg chg="del">
          <ac:chgData name="Eve CHALIFOUR" userId="8e56e94a-3985-474c-904d-6a41420defc1" providerId="ADAL" clId="{22D2820B-C040-45E2-A556-8F663A2CFA6E}" dt="2026-04-02T10:11:29.380" v="931" actId="478"/>
          <ac:spMkLst>
            <pc:docMk/>
            <pc:sldMk cId="0" sldId="266"/>
            <ac:spMk id="8" creationId="{3C7CE5AC-4BCD-5B83-1468-F2CAA48F85CE}"/>
          </ac:spMkLst>
        </pc:spChg>
        <pc:spChg chg="del">
          <ac:chgData name="Eve CHALIFOUR" userId="8e56e94a-3985-474c-904d-6a41420defc1" providerId="ADAL" clId="{22D2820B-C040-45E2-A556-8F663A2CFA6E}" dt="2026-04-02T10:11:27.611" v="930" actId="478"/>
          <ac:spMkLst>
            <pc:docMk/>
            <pc:sldMk cId="0" sldId="266"/>
            <ac:spMk id="9" creationId="{DFB83BC8-880A-11C5-780D-CC65139037A9}"/>
          </ac:spMkLst>
        </pc:spChg>
        <pc:spChg chg="del">
          <ac:chgData name="Eve CHALIFOUR" userId="8e56e94a-3985-474c-904d-6a41420defc1" providerId="ADAL" clId="{22D2820B-C040-45E2-A556-8F663A2CFA6E}" dt="2026-04-02T10:11:31.006" v="932" actId="478"/>
          <ac:spMkLst>
            <pc:docMk/>
            <pc:sldMk cId="0" sldId="266"/>
            <ac:spMk id="10" creationId="{AAFEBA4B-67BC-E296-BFE0-8783B1E3CB56}"/>
          </ac:spMkLst>
        </pc:spChg>
      </pc:sldChg>
      <pc:sldChg chg="delSp modSp mod">
        <pc:chgData name="Eve CHALIFOUR" userId="8e56e94a-3985-474c-904d-6a41420defc1" providerId="ADAL" clId="{22D2820B-C040-45E2-A556-8F663A2CFA6E}" dt="2026-04-02T10:12:18.627" v="959" actId="478"/>
        <pc:sldMkLst>
          <pc:docMk/>
          <pc:sldMk cId="0" sldId="267"/>
        </pc:sldMkLst>
        <pc:spChg chg="del">
          <ac:chgData name="Eve CHALIFOUR" userId="8e56e94a-3985-474c-904d-6a41420defc1" providerId="ADAL" clId="{22D2820B-C040-45E2-A556-8F663A2CFA6E}" dt="2026-04-02T10:12:18.627" v="959" actId="478"/>
          <ac:spMkLst>
            <pc:docMk/>
            <pc:sldMk cId="0" sldId="267"/>
            <ac:spMk id="12" creationId="{C7186FEA-4748-8223-5DAF-259727948611}"/>
          </ac:spMkLst>
        </pc:spChg>
        <pc:graphicFrameChg chg="modGraphic">
          <ac:chgData name="Eve CHALIFOUR" userId="8e56e94a-3985-474c-904d-6a41420defc1" providerId="ADAL" clId="{22D2820B-C040-45E2-A556-8F663A2CFA6E}" dt="2026-04-02T10:11:58.882" v="954" actId="6549"/>
          <ac:graphicFrameMkLst>
            <pc:docMk/>
            <pc:sldMk cId="0" sldId="267"/>
            <ac:graphicFrameMk id="5" creationId="{00000000-0000-0000-0000-000000000000}"/>
          </ac:graphicFrameMkLst>
        </pc:graphicFrameChg>
        <pc:graphicFrameChg chg="mod modGraphic">
          <ac:chgData name="Eve CHALIFOUR" userId="8e56e94a-3985-474c-904d-6a41420defc1" providerId="ADAL" clId="{22D2820B-C040-45E2-A556-8F663A2CFA6E}" dt="2026-04-02T10:12:16.842" v="958" actId="6549"/>
          <ac:graphicFrameMkLst>
            <pc:docMk/>
            <pc:sldMk cId="0" sldId="267"/>
            <ac:graphicFrameMk id="11" creationId="{9A8CB379-68EB-9B54-C6CC-71DF152D2ECE}"/>
          </ac:graphicFrameMkLst>
        </pc:graphicFrameChg>
      </pc:sldChg>
      <pc:sldChg chg="modSp mod">
        <pc:chgData name="Eve CHALIFOUR" userId="8e56e94a-3985-474c-904d-6a41420defc1" providerId="ADAL" clId="{22D2820B-C040-45E2-A556-8F663A2CFA6E}" dt="2026-04-02T10:12:32.183" v="963" actId="20577"/>
        <pc:sldMkLst>
          <pc:docMk/>
          <pc:sldMk cId="0" sldId="268"/>
        </pc:sldMkLst>
        <pc:spChg chg="mod">
          <ac:chgData name="Eve CHALIFOUR" userId="8e56e94a-3985-474c-904d-6a41420defc1" providerId="ADAL" clId="{22D2820B-C040-45E2-A556-8F663A2CFA6E}" dt="2026-04-02T10:12:32.183" v="963" actId="20577"/>
          <ac:spMkLst>
            <pc:docMk/>
            <pc:sldMk cId="0" sldId="268"/>
            <ac:spMk id="5" creationId="{EC105459-1E24-9C5A-ADCF-E6B785DC706B}"/>
          </ac:spMkLst>
        </pc:spChg>
      </pc:sldChg>
      <pc:sldChg chg="modSp mod">
        <pc:chgData name="Eve CHALIFOUR" userId="8e56e94a-3985-474c-904d-6a41420defc1" providerId="ADAL" clId="{22D2820B-C040-45E2-A556-8F663A2CFA6E}" dt="2026-04-02T10:12:49.109" v="988" actId="13926"/>
        <pc:sldMkLst>
          <pc:docMk/>
          <pc:sldMk cId="0" sldId="269"/>
        </pc:sldMkLst>
        <pc:spChg chg="mod">
          <ac:chgData name="Eve CHALIFOUR" userId="8e56e94a-3985-474c-904d-6a41420defc1" providerId="ADAL" clId="{22D2820B-C040-45E2-A556-8F663A2CFA6E}" dt="2026-04-02T10:12:49.109" v="988" actId="13926"/>
          <ac:spMkLst>
            <pc:docMk/>
            <pc:sldMk cId="0" sldId="269"/>
            <ac:spMk id="2" creationId="{00000000-0000-0000-0000-000000000000}"/>
          </ac:spMkLst>
        </pc:spChg>
      </pc:sldChg>
      <pc:sldChg chg="delSp modSp mod">
        <pc:chgData name="Eve CHALIFOUR" userId="8e56e94a-3985-474c-904d-6a41420defc1" providerId="ADAL" clId="{22D2820B-C040-45E2-A556-8F663A2CFA6E}" dt="2026-04-02T10:01:56.394" v="163" actId="1035"/>
        <pc:sldMkLst>
          <pc:docMk/>
          <pc:sldMk cId="2196726421" sldId="270"/>
        </pc:sldMkLst>
        <pc:spChg chg="mod">
          <ac:chgData name="Eve CHALIFOUR" userId="8e56e94a-3985-474c-904d-6a41420defc1" providerId="ADAL" clId="{22D2820B-C040-45E2-A556-8F663A2CFA6E}" dt="2026-04-02T10:01:56.394" v="163" actId="1035"/>
          <ac:spMkLst>
            <pc:docMk/>
            <pc:sldMk cId="2196726421" sldId="270"/>
            <ac:spMk id="3" creationId="{6C54F0E0-8AAD-3398-7E39-9A9112F5FDC5}"/>
          </ac:spMkLst>
        </pc:spChg>
        <pc:spChg chg="mod">
          <ac:chgData name="Eve CHALIFOUR" userId="8e56e94a-3985-474c-904d-6a41420defc1" providerId="ADAL" clId="{22D2820B-C040-45E2-A556-8F663A2CFA6E}" dt="2026-04-02T10:01:17.411" v="113" actId="14100"/>
          <ac:spMkLst>
            <pc:docMk/>
            <pc:sldMk cId="2196726421" sldId="270"/>
            <ac:spMk id="4" creationId="{8FDEEF7A-E2AE-22A5-D218-1B453C48AE18}"/>
          </ac:spMkLst>
        </pc:spChg>
        <pc:spChg chg="del">
          <ac:chgData name="Eve CHALIFOUR" userId="8e56e94a-3985-474c-904d-6a41420defc1" providerId="ADAL" clId="{22D2820B-C040-45E2-A556-8F663A2CFA6E}" dt="2026-04-02T10:01:19.228" v="114" actId="478"/>
          <ac:spMkLst>
            <pc:docMk/>
            <pc:sldMk cId="2196726421" sldId="270"/>
            <ac:spMk id="7" creationId="{677E0215-F004-B615-E877-9049067CF495}"/>
          </ac:spMkLst>
        </pc:spChg>
        <pc:spChg chg="mod">
          <ac:chgData name="Eve CHALIFOUR" userId="8e56e94a-3985-474c-904d-6a41420defc1" providerId="ADAL" clId="{22D2820B-C040-45E2-A556-8F663A2CFA6E}" dt="2026-04-02T10:01:48.434" v="161" actId="14100"/>
          <ac:spMkLst>
            <pc:docMk/>
            <pc:sldMk cId="2196726421" sldId="270"/>
            <ac:spMk id="11" creationId="{F2201573-5A19-7523-8760-25C3C3A8567C}"/>
          </ac:spMkLst>
        </pc:spChg>
        <pc:picChg chg="del">
          <ac:chgData name="Eve CHALIFOUR" userId="8e56e94a-3985-474c-904d-6a41420defc1" providerId="ADAL" clId="{22D2820B-C040-45E2-A556-8F663A2CFA6E}" dt="2026-04-02T10:01:14.438" v="112" actId="478"/>
          <ac:picMkLst>
            <pc:docMk/>
            <pc:sldMk cId="2196726421" sldId="270"/>
            <ac:picMk id="8" creationId="{6E9AE5B2-64B6-B8A9-A454-5F0772629E1E}"/>
          </ac:picMkLst>
        </pc:picChg>
      </pc:sldChg>
      <pc:sldChg chg="delSp modSp mod">
        <pc:chgData name="Eve CHALIFOUR" userId="8e56e94a-3985-474c-904d-6a41420defc1" providerId="ADAL" clId="{22D2820B-C040-45E2-A556-8F663A2CFA6E}" dt="2026-04-02T10:03:04.958" v="183" actId="478"/>
        <pc:sldMkLst>
          <pc:docMk/>
          <pc:sldMk cId="2243862592" sldId="271"/>
        </pc:sldMkLst>
        <pc:spChg chg="del">
          <ac:chgData name="Eve CHALIFOUR" userId="8e56e94a-3985-474c-904d-6a41420defc1" providerId="ADAL" clId="{22D2820B-C040-45E2-A556-8F663A2CFA6E}" dt="2026-04-02T10:02:59.849" v="182" actId="478"/>
          <ac:spMkLst>
            <pc:docMk/>
            <pc:sldMk cId="2243862592" sldId="271"/>
            <ac:spMk id="3" creationId="{F365E208-E99A-2214-0DDC-5F381100A53B}"/>
          </ac:spMkLst>
        </pc:spChg>
        <pc:spChg chg="mod">
          <ac:chgData name="Eve CHALIFOUR" userId="8e56e94a-3985-474c-904d-6a41420defc1" providerId="ADAL" clId="{22D2820B-C040-45E2-A556-8F663A2CFA6E}" dt="2026-04-02T10:02:54.470" v="181" actId="20577"/>
          <ac:spMkLst>
            <pc:docMk/>
            <pc:sldMk cId="2243862592" sldId="271"/>
            <ac:spMk id="7" creationId="{D7372397-379D-DB5D-6031-AE03B4BDEB45}"/>
          </ac:spMkLst>
        </pc:spChg>
        <pc:spChg chg="del">
          <ac:chgData name="Eve CHALIFOUR" userId="8e56e94a-3985-474c-904d-6a41420defc1" providerId="ADAL" clId="{22D2820B-C040-45E2-A556-8F663A2CFA6E}" dt="2026-04-02T10:03:04.958" v="183" actId="478"/>
          <ac:spMkLst>
            <pc:docMk/>
            <pc:sldMk cId="2243862592" sldId="271"/>
            <ac:spMk id="14" creationId="{E531B6F2-E60F-344A-06AA-9CDF9714FF9D}"/>
          </ac:spMkLst>
        </pc:spChg>
      </pc:sldChg>
      <pc:sldChg chg="delSp modSp mod">
        <pc:chgData name="Eve CHALIFOUR" userId="8e56e94a-3985-474c-904d-6a41420defc1" providerId="ADAL" clId="{22D2820B-C040-45E2-A556-8F663A2CFA6E}" dt="2026-04-02T10:03:56.517" v="277" actId="478"/>
        <pc:sldMkLst>
          <pc:docMk/>
          <pc:sldMk cId="3147137486" sldId="272"/>
        </pc:sldMkLst>
        <pc:spChg chg="del">
          <ac:chgData name="Eve CHALIFOUR" userId="8e56e94a-3985-474c-904d-6a41420defc1" providerId="ADAL" clId="{22D2820B-C040-45E2-A556-8F663A2CFA6E}" dt="2026-04-02T10:03:56.517" v="277" actId="478"/>
          <ac:spMkLst>
            <pc:docMk/>
            <pc:sldMk cId="3147137486" sldId="272"/>
            <ac:spMk id="6" creationId="{E2B97985-0A58-C3DA-D4DD-8443173413FB}"/>
          </ac:spMkLst>
        </pc:spChg>
        <pc:spChg chg="mod">
          <ac:chgData name="Eve CHALIFOUR" userId="8e56e94a-3985-474c-904d-6a41420defc1" providerId="ADAL" clId="{22D2820B-C040-45E2-A556-8F663A2CFA6E}" dt="2026-04-02T10:03:12.567" v="200" actId="20577"/>
          <ac:spMkLst>
            <pc:docMk/>
            <pc:sldMk cId="3147137486" sldId="272"/>
            <ac:spMk id="7" creationId="{A5ED7351-B3AD-47EA-442D-D51403A4265B}"/>
          </ac:spMkLst>
        </pc:spChg>
        <pc:spChg chg="del">
          <ac:chgData name="Eve CHALIFOUR" userId="8e56e94a-3985-474c-904d-6a41420defc1" providerId="ADAL" clId="{22D2820B-C040-45E2-A556-8F663A2CFA6E}" dt="2026-04-02T10:03:14.947" v="201" actId="478"/>
          <ac:spMkLst>
            <pc:docMk/>
            <pc:sldMk cId="3147137486" sldId="272"/>
            <ac:spMk id="8" creationId="{6AD2A766-4F52-8C77-37BA-5AD5F0216F61}"/>
          </ac:spMkLst>
        </pc:spChg>
        <pc:spChg chg="mod">
          <ac:chgData name="Eve CHALIFOUR" userId="8e56e94a-3985-474c-904d-6a41420defc1" providerId="ADAL" clId="{22D2820B-C040-45E2-A556-8F663A2CFA6E}" dt="2026-04-02T10:03:20.747" v="202" actId="1076"/>
          <ac:spMkLst>
            <pc:docMk/>
            <pc:sldMk cId="3147137486" sldId="272"/>
            <ac:spMk id="9" creationId="{C1847F46-404F-A419-6EE2-E3F31AFF1376}"/>
          </ac:spMkLst>
        </pc:spChg>
        <pc:spChg chg="mod">
          <ac:chgData name="Eve CHALIFOUR" userId="8e56e94a-3985-474c-904d-6a41420defc1" providerId="ADAL" clId="{22D2820B-C040-45E2-A556-8F663A2CFA6E}" dt="2026-04-02T10:03:26.632" v="218" actId="20577"/>
          <ac:spMkLst>
            <pc:docMk/>
            <pc:sldMk cId="3147137486" sldId="272"/>
            <ac:spMk id="10" creationId="{8685F1FC-7898-CD9A-40E4-FB855B7AAE52}"/>
          </ac:spMkLst>
        </pc:spChg>
        <pc:spChg chg="del">
          <ac:chgData name="Eve CHALIFOUR" userId="8e56e94a-3985-474c-904d-6a41420defc1" providerId="ADAL" clId="{22D2820B-C040-45E2-A556-8F663A2CFA6E}" dt="2026-04-02T10:03:56.517" v="277" actId="478"/>
          <ac:spMkLst>
            <pc:docMk/>
            <pc:sldMk cId="3147137486" sldId="272"/>
            <ac:spMk id="11" creationId="{340EE0E1-22E4-F31C-2D93-7B655CFF5B22}"/>
          </ac:spMkLst>
        </pc:spChg>
        <pc:spChg chg="mod">
          <ac:chgData name="Eve CHALIFOUR" userId="8e56e94a-3985-474c-904d-6a41420defc1" providerId="ADAL" clId="{22D2820B-C040-45E2-A556-8F663A2CFA6E}" dt="2026-04-02T10:03:20.747" v="202" actId="1076"/>
          <ac:spMkLst>
            <pc:docMk/>
            <pc:sldMk cId="3147137486" sldId="272"/>
            <ac:spMk id="14" creationId="{D484F459-960C-D28C-9C84-78228CBEBCB2}"/>
          </ac:spMkLst>
        </pc:spChg>
        <pc:spChg chg="mod">
          <ac:chgData name="Eve CHALIFOUR" userId="8e56e94a-3985-474c-904d-6a41420defc1" providerId="ADAL" clId="{22D2820B-C040-45E2-A556-8F663A2CFA6E}" dt="2026-04-02T10:03:51.232" v="276" actId="20577"/>
          <ac:spMkLst>
            <pc:docMk/>
            <pc:sldMk cId="3147137486" sldId="272"/>
            <ac:spMk id="15" creationId="{596C4CC6-3E09-61F6-9EDC-F93FEB31DDDC}"/>
          </ac:spMkLst>
        </pc:spChg>
        <pc:picChg chg="del">
          <ac:chgData name="Eve CHALIFOUR" userId="8e56e94a-3985-474c-904d-6a41420defc1" providerId="ADAL" clId="{22D2820B-C040-45E2-A556-8F663A2CFA6E}" dt="2026-04-02T10:03:14.947" v="201" actId="478"/>
          <ac:picMkLst>
            <pc:docMk/>
            <pc:sldMk cId="3147137486" sldId="272"/>
            <ac:picMk id="5" creationId="{74483C8A-BFC9-983E-A749-A8DA7D9B931F}"/>
          </ac:picMkLst>
        </pc:picChg>
      </pc:sldChg>
      <pc:sldChg chg="del">
        <pc:chgData name="Eve CHALIFOUR" userId="8e56e94a-3985-474c-904d-6a41420defc1" providerId="ADAL" clId="{22D2820B-C040-45E2-A556-8F663A2CFA6E}" dt="2026-04-02T10:04:01.027" v="278" actId="47"/>
        <pc:sldMkLst>
          <pc:docMk/>
          <pc:sldMk cId="2881050318" sldId="273"/>
        </pc:sldMkLst>
      </pc:sldChg>
      <pc:sldChg chg="del">
        <pc:chgData name="Eve CHALIFOUR" userId="8e56e94a-3985-474c-904d-6a41420defc1" providerId="ADAL" clId="{22D2820B-C040-45E2-A556-8F663A2CFA6E}" dt="2026-04-02T10:04:02.768" v="279" actId="47"/>
        <pc:sldMkLst>
          <pc:docMk/>
          <pc:sldMk cId="3712521763" sldId="274"/>
        </pc:sldMkLst>
      </pc:sldChg>
      <pc:sldChg chg="delSp modSp mod">
        <pc:chgData name="Eve CHALIFOUR" userId="8e56e94a-3985-474c-904d-6a41420defc1" providerId="ADAL" clId="{22D2820B-C040-45E2-A556-8F663A2CFA6E}" dt="2026-04-02T10:04:37.343" v="350" actId="20577"/>
        <pc:sldMkLst>
          <pc:docMk/>
          <pc:sldMk cId="3311524383" sldId="275"/>
        </pc:sldMkLst>
        <pc:spChg chg="del">
          <ac:chgData name="Eve CHALIFOUR" userId="8e56e94a-3985-474c-904d-6a41420defc1" providerId="ADAL" clId="{22D2820B-C040-45E2-A556-8F663A2CFA6E}" dt="2026-04-02T10:04:19.529" v="313" actId="478"/>
          <ac:spMkLst>
            <pc:docMk/>
            <pc:sldMk cId="3311524383" sldId="275"/>
            <ac:spMk id="3" creationId="{1E395847-40EA-4499-BD7E-CC439D6A9B41}"/>
          </ac:spMkLst>
        </pc:spChg>
        <pc:spChg chg="del">
          <ac:chgData name="Eve CHALIFOUR" userId="8e56e94a-3985-474c-904d-6a41420defc1" providerId="ADAL" clId="{22D2820B-C040-45E2-A556-8F663A2CFA6E}" dt="2026-04-02T10:04:17.280" v="312" actId="478"/>
          <ac:spMkLst>
            <pc:docMk/>
            <pc:sldMk cId="3311524383" sldId="275"/>
            <ac:spMk id="6" creationId="{79CBE227-FE3E-53E7-2EA3-CFC8EB023C47}"/>
          </ac:spMkLst>
        </pc:spChg>
        <pc:spChg chg="mod">
          <ac:chgData name="Eve CHALIFOUR" userId="8e56e94a-3985-474c-904d-6a41420defc1" providerId="ADAL" clId="{22D2820B-C040-45E2-A556-8F663A2CFA6E}" dt="2026-04-02T10:04:37.343" v="350" actId="20577"/>
          <ac:spMkLst>
            <pc:docMk/>
            <pc:sldMk cId="3311524383" sldId="275"/>
            <ac:spMk id="7" creationId="{A89746AB-CDF0-51F7-1905-E16314E73529}"/>
          </ac:spMkLst>
        </pc:spChg>
        <pc:spChg chg="del">
          <ac:chgData name="Eve CHALIFOUR" userId="8e56e94a-3985-474c-904d-6a41420defc1" providerId="ADAL" clId="{22D2820B-C040-45E2-A556-8F663A2CFA6E}" dt="2026-04-02T10:04:21.447" v="314" actId="478"/>
          <ac:spMkLst>
            <pc:docMk/>
            <pc:sldMk cId="3311524383" sldId="275"/>
            <ac:spMk id="11" creationId="{3D022C04-9AC8-1D17-E9EF-110EF5E3704A}"/>
          </ac:spMkLst>
        </pc:spChg>
        <pc:picChg chg="del">
          <ac:chgData name="Eve CHALIFOUR" userId="8e56e94a-3985-474c-904d-6a41420defc1" providerId="ADAL" clId="{22D2820B-C040-45E2-A556-8F663A2CFA6E}" dt="2026-04-02T10:04:17.280" v="312" actId="478"/>
          <ac:picMkLst>
            <pc:docMk/>
            <pc:sldMk cId="3311524383" sldId="275"/>
            <ac:picMk id="3074" creationId="{E009AD3D-CC7E-D658-A4AA-91B20A8282FF}"/>
          </ac:picMkLst>
        </pc:picChg>
      </pc:sldChg>
      <pc:sldChg chg="del">
        <pc:chgData name="Eve CHALIFOUR" userId="8e56e94a-3985-474c-904d-6a41420defc1" providerId="ADAL" clId="{22D2820B-C040-45E2-A556-8F663A2CFA6E}" dt="2026-04-02T10:04:41.136" v="351" actId="47"/>
        <pc:sldMkLst>
          <pc:docMk/>
          <pc:sldMk cId="3023842540" sldId="276"/>
        </pc:sldMkLst>
      </pc:sldChg>
      <pc:sldChg chg="delSp modSp mod">
        <pc:chgData name="Eve CHALIFOUR" userId="8e56e94a-3985-474c-904d-6a41420defc1" providerId="ADAL" clId="{22D2820B-C040-45E2-A556-8F663A2CFA6E}" dt="2026-04-02T10:06:08.024" v="441" actId="478"/>
        <pc:sldMkLst>
          <pc:docMk/>
          <pc:sldMk cId="423321742" sldId="277"/>
        </pc:sldMkLst>
        <pc:spChg chg="mod">
          <ac:chgData name="Eve CHALIFOUR" userId="8e56e94a-3985-474c-904d-6a41420defc1" providerId="ADAL" clId="{22D2820B-C040-45E2-A556-8F663A2CFA6E}" dt="2026-04-02T10:04:50.340" v="369" actId="20577"/>
          <ac:spMkLst>
            <pc:docMk/>
            <pc:sldMk cId="423321742" sldId="277"/>
            <ac:spMk id="7" creationId="{605AAF2E-FDA5-7C7E-FCDF-2DF0AAA105AC}"/>
          </ac:spMkLst>
        </pc:spChg>
        <pc:spChg chg="del">
          <ac:chgData name="Eve CHALIFOUR" userId="8e56e94a-3985-474c-904d-6a41420defc1" providerId="ADAL" clId="{22D2820B-C040-45E2-A556-8F663A2CFA6E}" dt="2026-04-02T10:06:08.024" v="441" actId="478"/>
          <ac:spMkLst>
            <pc:docMk/>
            <pc:sldMk cId="423321742" sldId="277"/>
            <ac:spMk id="11" creationId="{7FA504A4-1162-7F3C-DD44-F4E4CB9D1783}"/>
          </ac:spMkLst>
        </pc:spChg>
        <pc:graphicFrameChg chg="mod modGraphic">
          <ac:chgData name="Eve CHALIFOUR" userId="8e56e94a-3985-474c-904d-6a41420defc1" providerId="ADAL" clId="{22D2820B-C040-45E2-A556-8F663A2CFA6E}" dt="2026-04-02T10:04:58.619" v="371" actId="1076"/>
          <ac:graphicFrameMkLst>
            <pc:docMk/>
            <pc:sldMk cId="423321742" sldId="277"/>
            <ac:graphicFrameMk id="3" creationId="{07C5E6A6-D663-B3EE-2F88-1AB983B6501E}"/>
          </ac:graphicFrameMkLst>
        </pc:graphicFrameChg>
      </pc:sldChg>
      <pc:sldChg chg="delSp modSp mod">
        <pc:chgData name="Eve CHALIFOUR" userId="8e56e94a-3985-474c-904d-6a41420defc1" providerId="ADAL" clId="{22D2820B-C040-45E2-A556-8F663A2CFA6E}" dt="2026-04-02T10:06:06.041" v="440" actId="478"/>
        <pc:sldMkLst>
          <pc:docMk/>
          <pc:sldMk cId="2870229763" sldId="278"/>
        </pc:sldMkLst>
        <pc:spChg chg="mod">
          <ac:chgData name="Eve CHALIFOUR" userId="8e56e94a-3985-474c-904d-6a41420defc1" providerId="ADAL" clId="{22D2820B-C040-45E2-A556-8F663A2CFA6E}" dt="2026-04-02T10:05:33.856" v="432" actId="20577"/>
          <ac:spMkLst>
            <pc:docMk/>
            <pc:sldMk cId="2870229763" sldId="278"/>
            <ac:spMk id="7" creationId="{C675A4CC-67D0-D68C-11B2-CC7935877568}"/>
          </ac:spMkLst>
        </pc:spChg>
        <pc:spChg chg="del">
          <ac:chgData name="Eve CHALIFOUR" userId="8e56e94a-3985-474c-904d-6a41420defc1" providerId="ADAL" clId="{22D2820B-C040-45E2-A556-8F663A2CFA6E}" dt="2026-04-02T10:06:06.041" v="440" actId="478"/>
          <ac:spMkLst>
            <pc:docMk/>
            <pc:sldMk cId="2870229763" sldId="278"/>
            <ac:spMk id="11" creationId="{484CBD65-8A42-70BB-D173-8AB9C200D7EC}"/>
          </ac:spMkLst>
        </pc:spChg>
        <pc:graphicFrameChg chg="del">
          <ac:chgData name="Eve CHALIFOUR" userId="8e56e94a-3985-474c-904d-6a41420defc1" providerId="ADAL" clId="{22D2820B-C040-45E2-A556-8F663A2CFA6E}" dt="2026-04-02T10:05:04.498" v="372" actId="478"/>
          <ac:graphicFrameMkLst>
            <pc:docMk/>
            <pc:sldMk cId="2870229763" sldId="278"/>
            <ac:graphicFrameMk id="4" creationId="{D380923B-F4F7-0D31-16AF-5CBCC0227013}"/>
          </ac:graphicFrameMkLst>
        </pc:graphicFrameChg>
        <pc:picChg chg="del">
          <ac:chgData name="Eve CHALIFOUR" userId="8e56e94a-3985-474c-904d-6a41420defc1" providerId="ADAL" clId="{22D2820B-C040-45E2-A556-8F663A2CFA6E}" dt="2026-04-02T10:05:04.498" v="372" actId="478"/>
          <ac:picMkLst>
            <pc:docMk/>
            <pc:sldMk cId="2870229763" sldId="278"/>
            <ac:picMk id="1026" creationId="{CA87975A-FC29-F298-0F49-D87CC7881429}"/>
          </ac:picMkLst>
        </pc:picChg>
      </pc:sldChg>
      <pc:sldChg chg="del">
        <pc:chgData name="Eve CHALIFOUR" userId="8e56e94a-3985-474c-904d-6a41420defc1" providerId="ADAL" clId="{22D2820B-C040-45E2-A556-8F663A2CFA6E}" dt="2026-04-02T10:05:35.472" v="433" actId="47"/>
        <pc:sldMkLst>
          <pc:docMk/>
          <pc:sldMk cId="588966764" sldId="279"/>
        </pc:sldMkLst>
      </pc:sldChg>
      <pc:sldChg chg="del">
        <pc:chgData name="Eve CHALIFOUR" userId="8e56e94a-3985-474c-904d-6a41420defc1" providerId="ADAL" clId="{22D2820B-C040-45E2-A556-8F663A2CFA6E}" dt="2026-04-02T10:05:36.611" v="434" actId="47"/>
        <pc:sldMkLst>
          <pc:docMk/>
          <pc:sldMk cId="2074995836" sldId="280"/>
        </pc:sldMkLst>
      </pc:sldChg>
      <pc:sldChg chg="delSp modSp mod">
        <pc:chgData name="Eve CHALIFOUR" userId="8e56e94a-3985-474c-904d-6a41420defc1" providerId="ADAL" clId="{22D2820B-C040-45E2-A556-8F663A2CFA6E}" dt="2026-04-02T10:06:03.295" v="439" actId="478"/>
        <pc:sldMkLst>
          <pc:docMk/>
          <pc:sldMk cId="582927982" sldId="281"/>
        </pc:sldMkLst>
        <pc:spChg chg="del">
          <ac:chgData name="Eve CHALIFOUR" userId="8e56e94a-3985-474c-904d-6a41420defc1" providerId="ADAL" clId="{22D2820B-C040-45E2-A556-8F663A2CFA6E}" dt="2026-04-02T10:06:03.295" v="439" actId="478"/>
          <ac:spMkLst>
            <pc:docMk/>
            <pc:sldMk cId="582927982" sldId="281"/>
            <ac:spMk id="11" creationId="{63C52321-42E4-DA2B-92CA-E74813B6DBEA}"/>
          </ac:spMkLst>
        </pc:spChg>
        <pc:spChg chg="del">
          <ac:chgData name="Eve CHALIFOUR" userId="8e56e94a-3985-474c-904d-6a41420defc1" providerId="ADAL" clId="{22D2820B-C040-45E2-A556-8F663A2CFA6E}" dt="2026-04-02T10:06:01.831" v="438" actId="478"/>
          <ac:spMkLst>
            <pc:docMk/>
            <pc:sldMk cId="582927982" sldId="281"/>
            <ac:spMk id="17" creationId="{99F5F917-1917-E846-F76A-F08706DCC806}"/>
          </ac:spMkLst>
        </pc:spChg>
        <pc:spChg chg="mod">
          <ac:chgData name="Eve CHALIFOUR" userId="8e56e94a-3985-474c-904d-6a41420defc1" providerId="ADAL" clId="{22D2820B-C040-45E2-A556-8F663A2CFA6E}" dt="2026-04-02T10:05:59.814" v="437" actId="1076"/>
          <ac:spMkLst>
            <pc:docMk/>
            <pc:sldMk cId="582927982" sldId="281"/>
            <ac:spMk id="18" creationId="{BA717690-6E08-4C15-247D-DF772BEC508C}"/>
          </ac:spMkLst>
        </pc:spChg>
        <pc:graphicFrameChg chg="modGraphic">
          <ac:chgData name="Eve CHALIFOUR" userId="8e56e94a-3985-474c-904d-6a41420defc1" providerId="ADAL" clId="{22D2820B-C040-45E2-A556-8F663A2CFA6E}" dt="2026-04-02T10:05:43.347" v="435" actId="6549"/>
          <ac:graphicFrameMkLst>
            <pc:docMk/>
            <pc:sldMk cId="582927982" sldId="281"/>
            <ac:graphicFrameMk id="3" creationId="{5C9FFA6E-A4FD-91BA-FFA3-BA26E5D23553}"/>
          </ac:graphicFrameMkLst>
        </pc:graphicFrameChg>
        <pc:picChg chg="del">
          <ac:chgData name="Eve CHALIFOUR" userId="8e56e94a-3985-474c-904d-6a41420defc1" providerId="ADAL" clId="{22D2820B-C040-45E2-A556-8F663A2CFA6E}" dt="2026-04-02T10:05:49.591" v="436" actId="478"/>
          <ac:picMkLst>
            <pc:docMk/>
            <pc:sldMk cId="582927982" sldId="281"/>
            <ac:picMk id="20" creationId="{4F7FC4AE-E985-0B67-9AB9-825AF6D67CD7}"/>
          </ac:picMkLst>
        </pc:picChg>
        <pc:picChg chg="del">
          <ac:chgData name="Eve CHALIFOUR" userId="8e56e94a-3985-474c-904d-6a41420defc1" providerId="ADAL" clId="{22D2820B-C040-45E2-A556-8F663A2CFA6E}" dt="2026-04-02T10:05:49.591" v="436" actId="478"/>
          <ac:picMkLst>
            <pc:docMk/>
            <pc:sldMk cId="582927982" sldId="281"/>
            <ac:picMk id="21" creationId="{2E2123F5-2E52-A943-2BF9-E3A4353C2A18}"/>
          </ac:picMkLst>
        </pc:picChg>
        <pc:picChg chg="del">
          <ac:chgData name="Eve CHALIFOUR" userId="8e56e94a-3985-474c-904d-6a41420defc1" providerId="ADAL" clId="{22D2820B-C040-45E2-A556-8F663A2CFA6E}" dt="2026-04-02T10:05:49.591" v="436" actId="478"/>
          <ac:picMkLst>
            <pc:docMk/>
            <pc:sldMk cId="582927982" sldId="281"/>
            <ac:picMk id="22" creationId="{BFD8653B-BC56-7191-98E7-EF87F7889FD5}"/>
          </ac:picMkLst>
        </pc:picChg>
        <pc:picChg chg="del">
          <ac:chgData name="Eve CHALIFOUR" userId="8e56e94a-3985-474c-904d-6a41420defc1" providerId="ADAL" clId="{22D2820B-C040-45E2-A556-8F663A2CFA6E}" dt="2026-04-02T10:05:49.591" v="436" actId="478"/>
          <ac:picMkLst>
            <pc:docMk/>
            <pc:sldMk cId="582927982" sldId="281"/>
            <ac:picMk id="25" creationId="{67A087F6-3BD6-18E9-4F48-008D5F4200AA}"/>
          </ac:picMkLst>
        </pc:picChg>
      </pc:sldChg>
      <pc:sldChg chg="del">
        <pc:chgData name="Eve CHALIFOUR" userId="8e56e94a-3985-474c-904d-6a41420defc1" providerId="ADAL" clId="{22D2820B-C040-45E2-A556-8F663A2CFA6E}" dt="2026-04-02T10:06:14.551" v="442" actId="47"/>
        <pc:sldMkLst>
          <pc:docMk/>
          <pc:sldMk cId="4092176247" sldId="282"/>
        </pc:sldMkLst>
      </pc:sldChg>
      <pc:sldChg chg="del">
        <pc:chgData name="Eve CHALIFOUR" userId="8e56e94a-3985-474c-904d-6a41420defc1" providerId="ADAL" clId="{22D2820B-C040-45E2-A556-8F663A2CFA6E}" dt="2026-04-02T10:06:16.177" v="443" actId="47"/>
        <pc:sldMkLst>
          <pc:docMk/>
          <pc:sldMk cId="3615693618" sldId="283"/>
        </pc:sldMkLst>
      </pc:sldChg>
      <pc:sldChg chg="addSp delSp modSp mod">
        <pc:chgData name="Eve CHALIFOUR" userId="8e56e94a-3985-474c-904d-6a41420defc1" providerId="ADAL" clId="{22D2820B-C040-45E2-A556-8F663A2CFA6E}" dt="2026-04-02T10:07:27.101" v="585" actId="20577"/>
        <pc:sldMkLst>
          <pc:docMk/>
          <pc:sldMk cId="1714671709" sldId="284"/>
        </pc:sldMkLst>
        <pc:spChg chg="mod">
          <ac:chgData name="Eve CHALIFOUR" userId="8e56e94a-3985-474c-904d-6a41420defc1" providerId="ADAL" clId="{22D2820B-C040-45E2-A556-8F663A2CFA6E}" dt="2026-04-02T10:06:40.049" v="509" actId="20577"/>
          <ac:spMkLst>
            <pc:docMk/>
            <pc:sldMk cId="1714671709" sldId="284"/>
            <ac:spMk id="2" creationId="{4C81EAB7-40D5-B0F3-2D74-7CB66CE2A804}"/>
          </ac:spMkLst>
        </pc:spChg>
        <pc:spChg chg="del">
          <ac:chgData name="Eve CHALIFOUR" userId="8e56e94a-3985-474c-904d-6a41420defc1" providerId="ADAL" clId="{22D2820B-C040-45E2-A556-8F663A2CFA6E}" dt="2026-04-02T10:07:12.708" v="562" actId="478"/>
          <ac:spMkLst>
            <pc:docMk/>
            <pc:sldMk cId="1714671709" sldId="284"/>
            <ac:spMk id="3" creationId="{D6F26D25-15C7-356F-DFFE-28FAF5DBD7BD}"/>
          </ac:spMkLst>
        </pc:spChg>
        <pc:spChg chg="add mod">
          <ac:chgData name="Eve CHALIFOUR" userId="8e56e94a-3985-474c-904d-6a41420defc1" providerId="ADAL" clId="{22D2820B-C040-45E2-A556-8F663A2CFA6E}" dt="2026-04-02T10:07:20.771" v="565" actId="1076"/>
          <ac:spMkLst>
            <pc:docMk/>
            <pc:sldMk cId="1714671709" sldId="284"/>
            <ac:spMk id="4" creationId="{5672DB8A-380A-7FE8-002D-E1277B3D3A30}"/>
          </ac:spMkLst>
        </pc:spChg>
        <pc:spChg chg="add mod">
          <ac:chgData name="Eve CHALIFOUR" userId="8e56e94a-3985-474c-904d-6a41420defc1" providerId="ADAL" clId="{22D2820B-C040-45E2-A556-8F663A2CFA6E}" dt="2026-04-02T10:07:27.101" v="585" actId="20577"/>
          <ac:spMkLst>
            <pc:docMk/>
            <pc:sldMk cId="1714671709" sldId="284"/>
            <ac:spMk id="5" creationId="{2C703156-FDB1-A234-C076-B4C9944C39B1}"/>
          </ac:spMkLst>
        </pc:spChg>
        <pc:spChg chg="del">
          <ac:chgData name="Eve CHALIFOUR" userId="8e56e94a-3985-474c-904d-6a41420defc1" providerId="ADAL" clId="{22D2820B-C040-45E2-A556-8F663A2CFA6E}" dt="2026-04-02T10:07:13.981" v="563" actId="478"/>
          <ac:spMkLst>
            <pc:docMk/>
            <pc:sldMk cId="1714671709" sldId="284"/>
            <ac:spMk id="11" creationId="{BCF621B1-B1B2-F7A1-6EB7-BB9DF4D3BA00}"/>
          </ac:spMkLst>
        </pc:spChg>
        <pc:spChg chg="del">
          <ac:chgData name="Eve CHALIFOUR" userId="8e56e94a-3985-474c-904d-6a41420defc1" providerId="ADAL" clId="{22D2820B-C040-45E2-A556-8F663A2CFA6E}" dt="2026-04-02T10:06:45.691" v="510" actId="478"/>
          <ac:spMkLst>
            <pc:docMk/>
            <pc:sldMk cId="1714671709" sldId="284"/>
            <ac:spMk id="18" creationId="{46BEC46C-63B8-0FA1-8260-2C6CCCC14959}"/>
          </ac:spMkLst>
        </pc:spChg>
        <pc:spChg chg="mod">
          <ac:chgData name="Eve CHALIFOUR" userId="8e56e94a-3985-474c-904d-6a41420defc1" providerId="ADAL" clId="{22D2820B-C040-45E2-A556-8F663A2CFA6E}" dt="2026-04-02T10:07:03.341" v="545" actId="20577"/>
          <ac:spMkLst>
            <pc:docMk/>
            <pc:sldMk cId="1714671709" sldId="284"/>
            <ac:spMk id="19" creationId="{ECE4D626-5C6A-7D06-1C44-BE85DB9F1ED7}"/>
          </ac:spMkLst>
        </pc:spChg>
        <pc:spChg chg="mod">
          <ac:chgData name="Eve CHALIFOUR" userId="8e56e94a-3985-474c-904d-6a41420defc1" providerId="ADAL" clId="{22D2820B-C040-45E2-A556-8F663A2CFA6E}" dt="2026-04-02T10:07:08.911" v="561" actId="20577"/>
          <ac:spMkLst>
            <pc:docMk/>
            <pc:sldMk cId="1714671709" sldId="284"/>
            <ac:spMk id="20" creationId="{BCA1BBAA-1460-F68F-254B-2F07F5F484C7}"/>
          </ac:spMkLst>
        </pc:spChg>
        <pc:picChg chg="del">
          <ac:chgData name="Eve CHALIFOUR" userId="8e56e94a-3985-474c-904d-6a41420defc1" providerId="ADAL" clId="{22D2820B-C040-45E2-A556-8F663A2CFA6E}" dt="2026-04-02T10:06:45.691" v="510" actId="478"/>
          <ac:picMkLst>
            <pc:docMk/>
            <pc:sldMk cId="1714671709" sldId="284"/>
            <ac:picMk id="17" creationId="{3AB3B086-6F24-5B0D-B5F7-1CA95F712134}"/>
          </ac:picMkLst>
        </pc:picChg>
      </pc:sldChg>
      <pc:sldChg chg="del">
        <pc:chgData name="Eve CHALIFOUR" userId="8e56e94a-3985-474c-904d-6a41420defc1" providerId="ADAL" clId="{22D2820B-C040-45E2-A556-8F663A2CFA6E}" dt="2026-04-02T10:07:33.211" v="586" actId="47"/>
        <pc:sldMkLst>
          <pc:docMk/>
          <pc:sldMk cId="2129431244" sldId="285"/>
        </pc:sldMkLst>
      </pc:sldChg>
      <pc:sldChg chg="del">
        <pc:chgData name="Eve CHALIFOUR" userId="8e56e94a-3985-474c-904d-6a41420defc1" providerId="ADAL" clId="{22D2820B-C040-45E2-A556-8F663A2CFA6E}" dt="2026-04-02T10:07:34.237" v="587" actId="47"/>
        <pc:sldMkLst>
          <pc:docMk/>
          <pc:sldMk cId="695455890" sldId="287"/>
        </pc:sldMkLst>
      </pc:sldChg>
      <pc:sldChg chg="addSp delSp modSp add del mod">
        <pc:chgData name="Eve CHALIFOUR" userId="8e56e94a-3985-474c-904d-6a41420defc1" providerId="ADAL" clId="{22D2820B-C040-45E2-A556-8F663A2CFA6E}" dt="2026-04-02T10:08:18.565" v="629" actId="478"/>
        <pc:sldMkLst>
          <pc:docMk/>
          <pc:sldMk cId="1945403997" sldId="288"/>
        </pc:sldMkLst>
        <pc:spChg chg="del">
          <ac:chgData name="Eve CHALIFOUR" userId="8e56e94a-3985-474c-904d-6a41420defc1" providerId="ADAL" clId="{22D2820B-C040-45E2-A556-8F663A2CFA6E}" dt="2026-04-02T10:07:48.211" v="590" actId="478"/>
          <ac:spMkLst>
            <pc:docMk/>
            <pc:sldMk cId="1945403997" sldId="288"/>
            <ac:spMk id="2" creationId="{F7E2C415-0192-30B3-63AC-F49D2A9AC353}"/>
          </ac:spMkLst>
        </pc:spChg>
        <pc:spChg chg="add mod">
          <ac:chgData name="Eve CHALIFOUR" userId="8e56e94a-3985-474c-904d-6a41420defc1" providerId="ADAL" clId="{22D2820B-C040-45E2-A556-8F663A2CFA6E}" dt="2026-04-02T10:08:06.641" v="611" actId="1076"/>
          <ac:spMkLst>
            <pc:docMk/>
            <pc:sldMk cId="1945403997" sldId="288"/>
            <ac:spMk id="3" creationId="{BFF52BA9-4E7A-491A-9E86-3E222199DB89}"/>
          </ac:spMkLst>
        </pc:spChg>
        <pc:spChg chg="del">
          <ac:chgData name="Eve CHALIFOUR" userId="8e56e94a-3985-474c-904d-6a41420defc1" providerId="ADAL" clId="{22D2820B-C040-45E2-A556-8F663A2CFA6E}" dt="2026-04-02T10:07:48.211" v="590" actId="478"/>
          <ac:spMkLst>
            <pc:docMk/>
            <pc:sldMk cId="1945403997" sldId="288"/>
            <ac:spMk id="4" creationId="{EB13C1CC-548D-2AE2-BC09-4FE0845EC4B3}"/>
          </ac:spMkLst>
        </pc:spChg>
        <pc:spChg chg="del">
          <ac:chgData name="Eve CHALIFOUR" userId="8e56e94a-3985-474c-904d-6a41420defc1" providerId="ADAL" clId="{22D2820B-C040-45E2-A556-8F663A2CFA6E}" dt="2026-04-02T10:07:48.211" v="590" actId="478"/>
          <ac:spMkLst>
            <pc:docMk/>
            <pc:sldMk cId="1945403997" sldId="288"/>
            <ac:spMk id="6" creationId="{50938C72-4A9B-304A-EF18-0D6F27E733EF}"/>
          </ac:spMkLst>
        </pc:spChg>
        <pc:spChg chg="del">
          <ac:chgData name="Eve CHALIFOUR" userId="8e56e94a-3985-474c-904d-6a41420defc1" providerId="ADAL" clId="{22D2820B-C040-45E2-A556-8F663A2CFA6E}" dt="2026-04-02T10:08:15.881" v="628" actId="478"/>
          <ac:spMkLst>
            <pc:docMk/>
            <pc:sldMk cId="1945403997" sldId="288"/>
            <ac:spMk id="7" creationId="{987228AD-0C03-81AB-5192-9095CC9FCBE0}"/>
          </ac:spMkLst>
        </pc:spChg>
        <pc:spChg chg="add mod">
          <ac:chgData name="Eve CHALIFOUR" userId="8e56e94a-3985-474c-904d-6a41420defc1" providerId="ADAL" clId="{22D2820B-C040-45E2-A556-8F663A2CFA6E}" dt="2026-04-02T10:08:13.841" v="627" actId="20577"/>
          <ac:spMkLst>
            <pc:docMk/>
            <pc:sldMk cId="1945403997" sldId="288"/>
            <ac:spMk id="8" creationId="{134B6DC9-EF6B-ADB7-91CA-D91E813D26F9}"/>
          </ac:spMkLst>
        </pc:spChg>
        <pc:spChg chg="del">
          <ac:chgData name="Eve CHALIFOUR" userId="8e56e94a-3985-474c-904d-6a41420defc1" providerId="ADAL" clId="{22D2820B-C040-45E2-A556-8F663A2CFA6E}" dt="2026-04-02T10:08:18.565" v="629" actId="478"/>
          <ac:spMkLst>
            <pc:docMk/>
            <pc:sldMk cId="1945403997" sldId="288"/>
            <ac:spMk id="11" creationId="{1D1D621A-24B2-6D70-3B2B-8E0807399D73}"/>
          </ac:spMkLst>
        </pc:spChg>
        <pc:spChg chg="del">
          <ac:chgData name="Eve CHALIFOUR" userId="8e56e94a-3985-474c-904d-6a41420defc1" providerId="ADAL" clId="{22D2820B-C040-45E2-A556-8F663A2CFA6E}" dt="2026-04-02T10:07:48.211" v="590" actId="478"/>
          <ac:spMkLst>
            <pc:docMk/>
            <pc:sldMk cId="1945403997" sldId="288"/>
            <ac:spMk id="15" creationId="{E7D8ED9C-6696-D1ED-77B3-04DD8E2092E7}"/>
          </ac:spMkLst>
        </pc:spChg>
        <pc:spChg chg="del">
          <ac:chgData name="Eve CHALIFOUR" userId="8e56e94a-3985-474c-904d-6a41420defc1" providerId="ADAL" clId="{22D2820B-C040-45E2-A556-8F663A2CFA6E}" dt="2026-04-02T10:07:48.211" v="590" actId="478"/>
          <ac:spMkLst>
            <pc:docMk/>
            <pc:sldMk cId="1945403997" sldId="288"/>
            <ac:spMk id="16" creationId="{6E20608C-6A3C-6527-9468-32BDDE6C8D40}"/>
          </ac:spMkLst>
        </pc:spChg>
        <pc:spChg chg="mod">
          <ac:chgData name="Eve CHALIFOUR" userId="8e56e94a-3985-474c-904d-6a41420defc1" providerId="ADAL" clId="{22D2820B-C040-45E2-A556-8F663A2CFA6E}" dt="2026-04-02T10:07:59.981" v="609" actId="20577"/>
          <ac:spMkLst>
            <pc:docMk/>
            <pc:sldMk cId="1945403997" sldId="288"/>
            <ac:spMk id="17" creationId="{0FF6DFDD-A547-ED30-9030-D697180C7B77}"/>
          </ac:spMkLst>
        </pc:spChg>
        <pc:picChg chg="del">
          <ac:chgData name="Eve CHALIFOUR" userId="8e56e94a-3985-474c-904d-6a41420defc1" providerId="ADAL" clId="{22D2820B-C040-45E2-A556-8F663A2CFA6E}" dt="2026-04-02T10:07:54.932" v="593" actId="478"/>
          <ac:picMkLst>
            <pc:docMk/>
            <pc:sldMk cId="1945403997" sldId="288"/>
            <ac:picMk id="5" creationId="{09D8C195-87DB-B88E-D265-BCF4765D8B33}"/>
          </ac:picMkLst>
        </pc:picChg>
      </pc:sldChg>
      <pc:sldChg chg="del">
        <pc:chgData name="Eve CHALIFOUR" userId="8e56e94a-3985-474c-904d-6a41420defc1" providerId="ADAL" clId="{22D2820B-C040-45E2-A556-8F663A2CFA6E}" dt="2026-04-02T10:08:21.918" v="630" actId="47"/>
        <pc:sldMkLst>
          <pc:docMk/>
          <pc:sldMk cId="1361542395" sldId="289"/>
        </pc:sldMkLst>
      </pc:sldChg>
      <pc:sldChg chg="del">
        <pc:chgData name="Eve CHALIFOUR" userId="8e56e94a-3985-474c-904d-6a41420defc1" providerId="ADAL" clId="{22D2820B-C040-45E2-A556-8F663A2CFA6E}" dt="2026-04-02T10:08:23.681" v="632" actId="47"/>
        <pc:sldMkLst>
          <pc:docMk/>
          <pc:sldMk cId="620853588" sldId="290"/>
        </pc:sldMkLst>
      </pc:sldChg>
      <pc:sldChg chg="del">
        <pc:chgData name="Eve CHALIFOUR" userId="8e56e94a-3985-474c-904d-6a41420defc1" providerId="ADAL" clId="{22D2820B-C040-45E2-A556-8F663A2CFA6E}" dt="2026-04-02T10:08:22.631" v="631" actId="47"/>
        <pc:sldMkLst>
          <pc:docMk/>
          <pc:sldMk cId="1616366135" sldId="291"/>
        </pc:sldMkLst>
      </pc:sldChg>
      <pc:sldChg chg="add del">
        <pc:chgData name="Eve CHALIFOUR" userId="8e56e94a-3985-474c-904d-6a41420defc1" providerId="ADAL" clId="{22D2820B-C040-45E2-A556-8F663A2CFA6E}" dt="2026-04-02T10:08:29.931" v="635" actId="47"/>
        <pc:sldMkLst>
          <pc:docMk/>
          <pc:sldMk cId="3994315967" sldId="292"/>
        </pc:sldMkLst>
      </pc:sldChg>
      <pc:sldChg chg="delSp modSp mod">
        <pc:chgData name="Eve CHALIFOUR" userId="8e56e94a-3985-474c-904d-6a41420defc1" providerId="ADAL" clId="{22D2820B-C040-45E2-A556-8F663A2CFA6E}" dt="2026-04-02T10:09:54.650" v="784" actId="478"/>
        <pc:sldMkLst>
          <pc:docMk/>
          <pc:sldMk cId="40895086" sldId="293"/>
        </pc:sldMkLst>
        <pc:spChg chg="mod">
          <ac:chgData name="Eve CHALIFOUR" userId="8e56e94a-3985-474c-904d-6a41420defc1" providerId="ADAL" clId="{22D2820B-C040-45E2-A556-8F663A2CFA6E}" dt="2026-04-02T10:09:25.040" v="746" actId="20577"/>
          <ac:spMkLst>
            <pc:docMk/>
            <pc:sldMk cId="40895086" sldId="293"/>
            <ac:spMk id="2" creationId="{ECBB78B0-7BA2-2527-4F97-D2CAB57A411B}"/>
          </ac:spMkLst>
        </pc:spChg>
        <pc:spChg chg="del mod">
          <ac:chgData name="Eve CHALIFOUR" userId="8e56e94a-3985-474c-904d-6a41420defc1" providerId="ADAL" clId="{22D2820B-C040-45E2-A556-8F663A2CFA6E}" dt="2026-04-02T10:09:54.650" v="784" actId="478"/>
          <ac:spMkLst>
            <pc:docMk/>
            <pc:sldMk cId="40895086" sldId="293"/>
            <ac:spMk id="11" creationId="{9073CE92-F674-183C-9F42-B14D8E8E49ED}"/>
          </ac:spMkLst>
        </pc:spChg>
      </pc:sldChg>
      <pc:sldChg chg="del">
        <pc:chgData name="Eve CHALIFOUR" userId="8e56e94a-3985-474c-904d-6a41420defc1" providerId="ADAL" clId="{22D2820B-C040-45E2-A556-8F663A2CFA6E}" dt="2026-04-02T10:09:06.281" v="711" actId="47"/>
        <pc:sldMkLst>
          <pc:docMk/>
          <pc:sldMk cId="1019205715" sldId="294"/>
        </pc:sldMkLst>
      </pc:sldChg>
      <pc:sldChg chg="del">
        <pc:chgData name="Eve CHALIFOUR" userId="8e56e94a-3985-474c-904d-6a41420defc1" providerId="ADAL" clId="{22D2820B-C040-45E2-A556-8F663A2CFA6E}" dt="2026-04-02T10:09:28.047" v="747" actId="47"/>
        <pc:sldMkLst>
          <pc:docMk/>
          <pc:sldMk cId="4069527878" sldId="295"/>
        </pc:sldMkLst>
      </pc:sldChg>
      <pc:sldChg chg="delSp modSp mod">
        <pc:chgData name="Eve CHALIFOUR" userId="8e56e94a-3985-474c-904d-6a41420defc1" providerId="ADAL" clId="{22D2820B-C040-45E2-A556-8F663A2CFA6E}" dt="2026-04-02T10:09:49.992" v="782" actId="478"/>
        <pc:sldMkLst>
          <pc:docMk/>
          <pc:sldMk cId="3565105910" sldId="296"/>
        </pc:sldMkLst>
        <pc:spChg chg="mod">
          <ac:chgData name="Eve CHALIFOUR" userId="8e56e94a-3985-474c-904d-6a41420defc1" providerId="ADAL" clId="{22D2820B-C040-45E2-A556-8F663A2CFA6E}" dt="2026-04-02T10:09:36.333" v="763" actId="20577"/>
          <ac:spMkLst>
            <pc:docMk/>
            <pc:sldMk cId="3565105910" sldId="296"/>
            <ac:spMk id="4" creationId="{2D80B7E2-208B-A982-BCAE-B3C9F8AC0C5B}"/>
          </ac:spMkLst>
        </pc:spChg>
        <pc:spChg chg="mod">
          <ac:chgData name="Eve CHALIFOUR" userId="8e56e94a-3985-474c-904d-6a41420defc1" providerId="ADAL" clId="{22D2820B-C040-45E2-A556-8F663A2CFA6E}" dt="2026-04-02T10:09:45.046" v="780" actId="1076"/>
          <ac:spMkLst>
            <pc:docMk/>
            <pc:sldMk cId="3565105910" sldId="296"/>
            <ac:spMk id="5" creationId="{EFBC93DE-D67D-8D66-E4EB-16F8D5F590F4}"/>
          </ac:spMkLst>
        </pc:spChg>
        <pc:spChg chg="mod">
          <ac:chgData name="Eve CHALIFOUR" userId="8e56e94a-3985-474c-904d-6a41420defc1" providerId="ADAL" clId="{22D2820B-C040-45E2-A556-8F663A2CFA6E}" dt="2026-04-02T10:09:45.046" v="780" actId="1076"/>
          <ac:spMkLst>
            <pc:docMk/>
            <pc:sldMk cId="3565105910" sldId="296"/>
            <ac:spMk id="6" creationId="{40F0296B-9A04-CD10-8A73-C0AAD106E499}"/>
          </ac:spMkLst>
        </pc:spChg>
        <pc:spChg chg="del">
          <ac:chgData name="Eve CHALIFOUR" userId="8e56e94a-3985-474c-904d-6a41420defc1" providerId="ADAL" clId="{22D2820B-C040-45E2-A556-8F663A2CFA6E}" dt="2026-04-02T10:09:47.916" v="781" actId="478"/>
          <ac:spMkLst>
            <pc:docMk/>
            <pc:sldMk cId="3565105910" sldId="296"/>
            <ac:spMk id="7" creationId="{2F990D8C-CC8A-C748-A56E-8558211A347B}"/>
          </ac:spMkLst>
        </pc:spChg>
        <pc:spChg chg="del">
          <ac:chgData name="Eve CHALIFOUR" userId="8e56e94a-3985-474c-904d-6a41420defc1" providerId="ADAL" clId="{22D2820B-C040-45E2-A556-8F663A2CFA6E}" dt="2026-04-02T10:09:47.916" v="781" actId="478"/>
          <ac:spMkLst>
            <pc:docMk/>
            <pc:sldMk cId="3565105910" sldId="296"/>
            <ac:spMk id="8" creationId="{FA7F90B0-94C9-1D66-7862-1F17790235F6}"/>
          </ac:spMkLst>
        </pc:spChg>
        <pc:spChg chg="del">
          <ac:chgData name="Eve CHALIFOUR" userId="8e56e94a-3985-474c-904d-6a41420defc1" providerId="ADAL" clId="{22D2820B-C040-45E2-A556-8F663A2CFA6E}" dt="2026-04-02T10:09:49.992" v="782" actId="478"/>
          <ac:spMkLst>
            <pc:docMk/>
            <pc:sldMk cId="3565105910" sldId="296"/>
            <ac:spMk id="11" creationId="{107889FE-2961-F2C5-4DD5-ACCBAFEED0A3}"/>
          </ac:spMkLst>
        </pc:spChg>
      </pc:sldChg>
      <pc:sldChg chg="del">
        <pc:chgData name="Eve CHALIFOUR" userId="8e56e94a-3985-474c-904d-6a41420defc1" providerId="ADAL" clId="{22D2820B-C040-45E2-A556-8F663A2CFA6E}" dt="2026-04-02T10:09:59.090" v="785" actId="47"/>
        <pc:sldMkLst>
          <pc:docMk/>
          <pc:sldMk cId="635657582" sldId="297"/>
        </pc:sldMkLst>
      </pc:sldChg>
      <pc:sldChg chg="del">
        <pc:chgData name="Eve CHALIFOUR" userId="8e56e94a-3985-474c-904d-6a41420defc1" providerId="ADAL" clId="{22D2820B-C040-45E2-A556-8F663A2CFA6E}" dt="2026-04-02T10:10:01.830" v="786" actId="47"/>
        <pc:sldMkLst>
          <pc:docMk/>
          <pc:sldMk cId="3891130824" sldId="298"/>
        </pc:sldMkLst>
      </pc:sldChg>
      <pc:sldChg chg="delSp modSp mod">
        <pc:chgData name="Eve CHALIFOUR" userId="8e56e94a-3985-474c-904d-6a41420defc1" providerId="ADAL" clId="{22D2820B-C040-45E2-A556-8F663A2CFA6E}" dt="2026-04-02T10:10:16.110" v="805" actId="478"/>
        <pc:sldMkLst>
          <pc:docMk/>
          <pc:sldMk cId="768939106" sldId="299"/>
        </pc:sldMkLst>
        <pc:spChg chg="mod">
          <ac:chgData name="Eve CHALIFOUR" userId="8e56e94a-3985-474c-904d-6a41420defc1" providerId="ADAL" clId="{22D2820B-C040-45E2-A556-8F663A2CFA6E}" dt="2026-04-02T10:10:09.411" v="802" actId="20577"/>
          <ac:spMkLst>
            <pc:docMk/>
            <pc:sldMk cId="768939106" sldId="299"/>
            <ac:spMk id="2" creationId="{0262AFE2-A6D8-F35E-4670-3EFA415C7DCA}"/>
          </ac:spMkLst>
        </pc:spChg>
        <pc:spChg chg="del">
          <ac:chgData name="Eve CHALIFOUR" userId="8e56e94a-3985-474c-904d-6a41420defc1" providerId="ADAL" clId="{22D2820B-C040-45E2-A556-8F663A2CFA6E}" dt="2026-04-02T10:10:14.184" v="804" actId="478"/>
          <ac:spMkLst>
            <pc:docMk/>
            <pc:sldMk cId="768939106" sldId="299"/>
            <ac:spMk id="6" creationId="{65F555FC-BB5E-524B-C9AF-DBB29EBF4342}"/>
          </ac:spMkLst>
        </pc:spChg>
        <pc:spChg chg="del">
          <ac:chgData name="Eve CHALIFOUR" userId="8e56e94a-3985-474c-904d-6a41420defc1" providerId="ADAL" clId="{22D2820B-C040-45E2-A556-8F663A2CFA6E}" dt="2026-04-02T10:10:16.110" v="805" actId="478"/>
          <ac:spMkLst>
            <pc:docMk/>
            <pc:sldMk cId="768939106" sldId="299"/>
            <ac:spMk id="11" creationId="{288ACD05-2F2C-08B6-1DBD-D99404A7D63F}"/>
          </ac:spMkLst>
        </pc:spChg>
        <pc:picChg chg="del">
          <ac:chgData name="Eve CHALIFOUR" userId="8e56e94a-3985-474c-904d-6a41420defc1" providerId="ADAL" clId="{22D2820B-C040-45E2-A556-8F663A2CFA6E}" dt="2026-04-02T10:10:11.302" v="803" actId="478"/>
          <ac:picMkLst>
            <pc:docMk/>
            <pc:sldMk cId="768939106" sldId="299"/>
            <ac:picMk id="5" creationId="{A2E7569C-F77F-297B-3FC6-D6B8F1C76BBB}"/>
          </ac:picMkLst>
        </pc:picChg>
      </pc:sldChg>
      <pc:sldChg chg="delSp modSp mod">
        <pc:chgData name="Eve CHALIFOUR" userId="8e56e94a-3985-474c-904d-6a41420defc1" providerId="ADAL" clId="{22D2820B-C040-45E2-A556-8F663A2CFA6E}" dt="2026-04-02T10:11:07.286" v="905" actId="478"/>
        <pc:sldMkLst>
          <pc:docMk/>
          <pc:sldMk cId="625844222" sldId="300"/>
        </pc:sldMkLst>
        <pc:spChg chg="del">
          <ac:chgData name="Eve CHALIFOUR" userId="8e56e94a-3985-474c-904d-6a41420defc1" providerId="ADAL" clId="{22D2820B-C040-45E2-A556-8F663A2CFA6E}" dt="2026-04-02T10:11:07.286" v="905" actId="478"/>
          <ac:spMkLst>
            <pc:docMk/>
            <pc:sldMk cId="625844222" sldId="300"/>
            <ac:spMk id="11" creationId="{9052513B-3E8C-0D5F-7D91-EF55AA72F26E}"/>
          </ac:spMkLst>
        </pc:spChg>
        <pc:spChg chg="mod">
          <ac:chgData name="Eve CHALIFOUR" userId="8e56e94a-3985-474c-904d-6a41420defc1" providerId="ADAL" clId="{22D2820B-C040-45E2-A556-8F663A2CFA6E}" dt="2026-04-02T10:10:46.598" v="884" actId="20577"/>
          <ac:spMkLst>
            <pc:docMk/>
            <pc:sldMk cId="625844222" sldId="300"/>
            <ac:spMk id="17" creationId="{A68A1A45-3B37-9F6F-CFA1-F10F2980B177}"/>
          </ac:spMkLst>
        </pc:spChg>
      </pc:sldChg>
      <pc:sldChg chg="del">
        <pc:chgData name="Eve CHALIFOUR" userId="8e56e94a-3985-474c-904d-6a41420defc1" providerId="ADAL" clId="{22D2820B-C040-45E2-A556-8F663A2CFA6E}" dt="2026-04-02T10:10:53.112" v="885" actId="47"/>
        <pc:sldMkLst>
          <pc:docMk/>
          <pc:sldMk cId="1034433127" sldId="301"/>
        </pc:sldMkLst>
      </pc:sldChg>
      <pc:sldChg chg="delSp modSp mod">
        <pc:chgData name="Eve CHALIFOUR" userId="8e56e94a-3985-474c-904d-6a41420defc1" providerId="ADAL" clId="{22D2820B-C040-45E2-A556-8F663A2CFA6E}" dt="2026-04-02T10:11:05.349" v="904" actId="478"/>
        <pc:sldMkLst>
          <pc:docMk/>
          <pc:sldMk cId="1044707371" sldId="302"/>
        </pc:sldMkLst>
        <pc:spChg chg="del">
          <ac:chgData name="Eve CHALIFOUR" userId="8e56e94a-3985-474c-904d-6a41420defc1" providerId="ADAL" clId="{22D2820B-C040-45E2-A556-8F663A2CFA6E}" dt="2026-04-02T10:11:00.932" v="903" actId="478"/>
          <ac:spMkLst>
            <pc:docMk/>
            <pc:sldMk cId="1044707371" sldId="302"/>
            <ac:spMk id="4" creationId="{E89225D6-4C72-F630-1093-77B62853A746}"/>
          </ac:spMkLst>
        </pc:spChg>
        <pc:spChg chg="del">
          <ac:chgData name="Eve CHALIFOUR" userId="8e56e94a-3985-474c-904d-6a41420defc1" providerId="ADAL" clId="{22D2820B-C040-45E2-A556-8F663A2CFA6E}" dt="2026-04-02T10:11:05.349" v="904" actId="478"/>
          <ac:spMkLst>
            <pc:docMk/>
            <pc:sldMk cId="1044707371" sldId="302"/>
            <ac:spMk id="11" creationId="{1EFA5F3B-ED7A-B3D4-A1B3-6587107B88E5}"/>
          </ac:spMkLst>
        </pc:spChg>
        <pc:spChg chg="mod">
          <ac:chgData name="Eve CHALIFOUR" userId="8e56e94a-3985-474c-904d-6a41420defc1" providerId="ADAL" clId="{22D2820B-C040-45E2-A556-8F663A2CFA6E}" dt="2026-04-02T10:10:58.710" v="902" actId="20577"/>
          <ac:spMkLst>
            <pc:docMk/>
            <pc:sldMk cId="1044707371" sldId="302"/>
            <ac:spMk id="17" creationId="{AF56BDE1-F044-CD0D-C30F-22E4F3F96B93}"/>
          </ac:spMkLst>
        </pc:spChg>
        <pc:picChg chg="del">
          <ac:chgData name="Eve CHALIFOUR" userId="8e56e94a-3985-474c-904d-6a41420defc1" providerId="ADAL" clId="{22D2820B-C040-45E2-A556-8F663A2CFA6E}" dt="2026-04-02T10:11:00.932" v="903" actId="478"/>
          <ac:picMkLst>
            <pc:docMk/>
            <pc:sldMk cId="1044707371" sldId="302"/>
            <ac:picMk id="3" creationId="{0365F713-3B94-81B1-6B61-FCEB7D12A9D3}"/>
          </ac:picMkLst>
        </pc:picChg>
      </pc:sldChg>
      <pc:sldChg chg="delSp modSp mod">
        <pc:chgData name="Eve CHALIFOUR" userId="8e56e94a-3985-474c-904d-6a41420defc1" providerId="ADAL" clId="{22D2820B-C040-45E2-A556-8F663A2CFA6E}" dt="2026-04-02T10:11:17.830" v="922" actId="478"/>
        <pc:sldMkLst>
          <pc:docMk/>
          <pc:sldMk cId="3414956140" sldId="303"/>
        </pc:sldMkLst>
        <pc:spChg chg="del">
          <ac:chgData name="Eve CHALIFOUR" userId="8e56e94a-3985-474c-904d-6a41420defc1" providerId="ADAL" clId="{22D2820B-C040-45E2-A556-8F663A2CFA6E}" dt="2026-04-02T10:11:17.830" v="922" actId="478"/>
          <ac:spMkLst>
            <pc:docMk/>
            <pc:sldMk cId="3414956140" sldId="303"/>
            <ac:spMk id="11" creationId="{2C39B445-9DF9-8C42-1DB7-3B18CFE91AEE}"/>
          </ac:spMkLst>
        </pc:spChg>
        <pc:spChg chg="mod">
          <ac:chgData name="Eve CHALIFOUR" userId="8e56e94a-3985-474c-904d-6a41420defc1" providerId="ADAL" clId="{22D2820B-C040-45E2-A556-8F663A2CFA6E}" dt="2026-04-02T10:11:15.550" v="921" actId="20577"/>
          <ac:spMkLst>
            <pc:docMk/>
            <pc:sldMk cId="3414956140" sldId="303"/>
            <ac:spMk id="17" creationId="{A2EF5AF2-C256-5A51-315E-54FD41DDBA9B}"/>
          </ac:spMkLst>
        </pc:spChg>
      </pc:sldChg>
      <pc:sldChg chg="del">
        <pc:chgData name="Eve CHALIFOUR" userId="8e56e94a-3985-474c-904d-6a41420defc1" providerId="ADAL" clId="{22D2820B-C040-45E2-A556-8F663A2CFA6E}" dt="2026-04-02T10:11:36.765" v="936" actId="47"/>
        <pc:sldMkLst>
          <pc:docMk/>
          <pc:sldMk cId="113891286" sldId="306"/>
        </pc:sldMkLst>
      </pc:sldChg>
      <pc:sldChg chg="del">
        <pc:chgData name="Eve CHALIFOUR" userId="8e56e94a-3985-474c-904d-6a41420defc1" providerId="ADAL" clId="{22D2820B-C040-45E2-A556-8F663A2CFA6E}" dt="2026-04-02T10:11:35.160" v="934" actId="47"/>
        <pc:sldMkLst>
          <pc:docMk/>
          <pc:sldMk cId="3850846564" sldId="307"/>
        </pc:sldMkLst>
      </pc:sldChg>
      <pc:sldChg chg="del">
        <pc:chgData name="Eve CHALIFOUR" userId="8e56e94a-3985-474c-904d-6a41420defc1" providerId="ADAL" clId="{22D2820B-C040-45E2-A556-8F663A2CFA6E}" dt="2026-04-02T10:11:35.750" v="935" actId="47"/>
        <pc:sldMkLst>
          <pc:docMk/>
          <pc:sldMk cId="472583283" sldId="308"/>
        </pc:sldMkLst>
      </pc:sldChg>
    </pc:docChg>
  </pc:docChgLst>
</pc:chgInfo>
</file>

<file path=ppt/comments/modernComment_10E_82EF629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C3140C07-B038-4C7B-A2AA-3217EDB6272E}" authorId="{26026803-E399-1D0F-5724-A34B5BE1649E}" created="2026-04-02T10:02:14.747">
    <pc:sldMkLst xmlns:pc="http://schemas.microsoft.com/office/powerpoint/2013/main/command">
      <pc:docMk/>
      <pc:sldMk cId="2196726421" sldId="270"/>
    </pc:sldMkLst>
    <p188:txBody>
      <a:bodyPr/>
      <a:lstStyle/>
      <a:p>
        <a:r>
          <a:rPr lang="en-US"/>
          <a:t>Right click -&gt; Grid and guides -&gt; Turn on Guides </a:t>
        </a:r>
      </a:p>
    </p188:txBody>
  </p188:cm>
  <p188:cm id="{6F174376-A0AF-4E33-91AD-9C28A717B097}" authorId="{26026803-E399-1D0F-5724-A34B5BE1649E}" created="2026-04-02T10:13:09.129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196726421" sldId="270"/>
      <ac:spMk id="11" creationId="{F2201573-5A19-7523-8760-25C3C3A8567C}"/>
    </ac:deMkLst>
    <p188:txBody>
      <a:bodyPr/>
      <a:lstStyle/>
      <a:p>
        <a:r>
          <a:rPr lang="en-US"/>
          <a:t>Copy this to all pages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0080C3"/>
                </a:solidFill>
                <a:latin typeface="Open Sans Semibold"/>
                <a:cs typeface="Open Sans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231F20"/>
                </a:solidFill>
                <a:latin typeface="Open Sans Semibold"/>
                <a:cs typeface="Open Sans Semibold"/>
              </a:defRPr>
            </a:lvl1pPr>
          </a:lstStyle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t>Report</a:t>
            </a:r>
            <a:r>
              <a:rPr spc="35"/>
              <a:t> </a:t>
            </a:r>
            <a:r>
              <a:t>title</a:t>
            </a:r>
            <a:r>
              <a:rPr spc="35"/>
              <a:t> </a:t>
            </a:r>
            <a:r>
              <a:t>lorem</a:t>
            </a:r>
            <a:r>
              <a:rPr spc="35"/>
              <a:t> </a:t>
            </a:r>
            <a:r>
              <a:t>ipsum</a:t>
            </a:r>
            <a:r>
              <a:rPr spc="40"/>
              <a:t> </a:t>
            </a:r>
            <a:r>
              <a:rPr spc="-20"/>
              <a:t>dolor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231F20"/>
                </a:solidFill>
                <a:latin typeface="Open Sans Semibold"/>
                <a:cs typeface="Open Sans Semibold"/>
              </a:defRPr>
            </a:lvl1pPr>
          </a:lstStyle>
          <a:p>
            <a:pPr marL="9398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spc="-50" dirty="0"/>
              <a:t>‹#›</a:t>
            </a:fld>
            <a:endParaRPr spc="-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80C3"/>
                </a:solidFill>
                <a:latin typeface="Open Sans Semibold"/>
                <a:cs typeface="Open Sans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231F20"/>
                </a:solidFill>
                <a:latin typeface="Open Sans Semibold"/>
                <a:cs typeface="Open Sans Semibold"/>
              </a:defRPr>
            </a:lvl1pPr>
          </a:lstStyle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t>Report</a:t>
            </a:r>
            <a:r>
              <a:rPr spc="35"/>
              <a:t> </a:t>
            </a:r>
            <a:r>
              <a:t>title</a:t>
            </a:r>
            <a:r>
              <a:rPr spc="35"/>
              <a:t> </a:t>
            </a:r>
            <a:r>
              <a:t>lorem</a:t>
            </a:r>
            <a:r>
              <a:rPr spc="35"/>
              <a:t> </a:t>
            </a:r>
            <a:r>
              <a:t>ipsum</a:t>
            </a:r>
            <a:r>
              <a:rPr spc="40"/>
              <a:t> </a:t>
            </a:r>
            <a:r>
              <a:rPr spc="-20"/>
              <a:t>dolor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231F20"/>
                </a:solidFill>
                <a:latin typeface="Open Sans Semibold"/>
                <a:cs typeface="Open Sans Semibold"/>
              </a:defRPr>
            </a:lvl1pPr>
          </a:lstStyle>
          <a:p>
            <a:pPr marL="9398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spc="-50" dirty="0"/>
              <a:t>‹#›</a:t>
            </a:fld>
            <a:endParaRPr spc="-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80C3"/>
                </a:solidFill>
                <a:latin typeface="Open Sans Semibold"/>
                <a:cs typeface="Open Sans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231F20"/>
                </a:solidFill>
                <a:latin typeface="Open Sans Semibold"/>
                <a:cs typeface="Open Sans Semibold"/>
              </a:defRPr>
            </a:lvl1pPr>
          </a:lstStyle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t>Report</a:t>
            </a:r>
            <a:r>
              <a:rPr spc="35"/>
              <a:t> </a:t>
            </a:r>
            <a:r>
              <a:t>title</a:t>
            </a:r>
            <a:r>
              <a:rPr spc="35"/>
              <a:t> </a:t>
            </a:r>
            <a:r>
              <a:t>lorem</a:t>
            </a:r>
            <a:r>
              <a:rPr spc="35"/>
              <a:t> </a:t>
            </a:r>
            <a:r>
              <a:t>ipsum</a:t>
            </a:r>
            <a:r>
              <a:rPr spc="40"/>
              <a:t> </a:t>
            </a:r>
            <a:r>
              <a:rPr spc="-20"/>
              <a:t>dolor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231F20"/>
                </a:solidFill>
                <a:latin typeface="Open Sans Semibold"/>
                <a:cs typeface="Open Sans Semibold"/>
              </a:defRPr>
            </a:lvl1pPr>
          </a:lstStyle>
          <a:p>
            <a:pPr marL="9398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spc="-50" dirty="0"/>
              <a:t>‹#›</a:t>
            </a:fld>
            <a:endParaRPr spc="-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80C3"/>
                </a:solidFill>
                <a:latin typeface="Open Sans Semibold"/>
                <a:cs typeface="Open Sans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231F20"/>
                </a:solidFill>
                <a:latin typeface="Open Sans Semibold"/>
                <a:cs typeface="Open Sans Semibold"/>
              </a:defRPr>
            </a:lvl1pPr>
          </a:lstStyle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t>Report</a:t>
            </a:r>
            <a:r>
              <a:rPr spc="35"/>
              <a:t> </a:t>
            </a:r>
            <a:r>
              <a:t>title</a:t>
            </a:r>
            <a:r>
              <a:rPr spc="35"/>
              <a:t> </a:t>
            </a:r>
            <a:r>
              <a:t>lorem</a:t>
            </a:r>
            <a:r>
              <a:rPr spc="35"/>
              <a:t> </a:t>
            </a:r>
            <a:r>
              <a:t>ipsum</a:t>
            </a:r>
            <a:r>
              <a:rPr spc="40"/>
              <a:t> </a:t>
            </a:r>
            <a:r>
              <a:rPr spc="-20"/>
              <a:t>dolor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231F20"/>
                </a:solidFill>
                <a:latin typeface="Open Sans Semibold"/>
                <a:cs typeface="Open Sans Semibold"/>
              </a:defRPr>
            </a:lvl1pPr>
          </a:lstStyle>
          <a:p>
            <a:pPr marL="9398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spc="-50" dirty="0"/>
              <a:t>‹#›</a:t>
            </a:fld>
            <a:endParaRPr spc="-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231F20"/>
                </a:solidFill>
                <a:latin typeface="Open Sans Semibold"/>
                <a:cs typeface="Open Sans Semibold"/>
              </a:defRPr>
            </a:lvl1pPr>
          </a:lstStyle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t>Report</a:t>
            </a:r>
            <a:r>
              <a:rPr spc="35"/>
              <a:t> </a:t>
            </a:r>
            <a:r>
              <a:t>title</a:t>
            </a:r>
            <a:r>
              <a:rPr spc="35"/>
              <a:t> </a:t>
            </a:r>
            <a:r>
              <a:t>lorem</a:t>
            </a:r>
            <a:r>
              <a:rPr spc="35"/>
              <a:t> </a:t>
            </a:r>
            <a:r>
              <a:t>ipsum</a:t>
            </a:r>
            <a:r>
              <a:rPr spc="40"/>
              <a:t> </a:t>
            </a:r>
            <a:r>
              <a:rPr spc="-20"/>
              <a:t>dolor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231F20"/>
                </a:solidFill>
                <a:latin typeface="Open Sans Semibold"/>
                <a:cs typeface="Open Sans Semibold"/>
              </a:defRPr>
            </a:lvl1pPr>
          </a:lstStyle>
          <a:p>
            <a:pPr marL="9398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spc="-50" dirty="0"/>
              <a:t>‹#›</a:t>
            </a:fld>
            <a:endParaRPr spc="-5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7299" y="803785"/>
            <a:ext cx="5218430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0080C3"/>
                </a:solidFill>
                <a:latin typeface="Open Sans Semibold"/>
                <a:cs typeface="Open Sans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07299" y="9982446"/>
            <a:ext cx="1548764" cy="1638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1" i="0">
                <a:solidFill>
                  <a:srgbClr val="231F20"/>
                </a:solidFill>
                <a:latin typeface="Open Sans Semibold"/>
                <a:cs typeface="Open Sans Semibold"/>
              </a:defRPr>
            </a:lvl1pPr>
          </a:lstStyle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t>Report</a:t>
            </a:r>
            <a:r>
              <a:rPr spc="35"/>
              <a:t> </a:t>
            </a:r>
            <a:r>
              <a:t>title</a:t>
            </a:r>
            <a:r>
              <a:rPr spc="35"/>
              <a:t> </a:t>
            </a:r>
            <a:r>
              <a:t>lorem</a:t>
            </a:r>
            <a:r>
              <a:rPr spc="35"/>
              <a:t> </a:t>
            </a:r>
            <a:r>
              <a:t>ipsum</a:t>
            </a:r>
            <a:r>
              <a:rPr spc="40"/>
              <a:t> </a:t>
            </a:r>
            <a:r>
              <a:rPr spc="-20"/>
              <a:t>dolor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687456" y="9982446"/>
            <a:ext cx="203768" cy="1638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1" i="0">
                <a:solidFill>
                  <a:srgbClr val="231F20"/>
                </a:solidFill>
                <a:latin typeface="Open Sans Semibold"/>
                <a:cs typeface="Open Sans Semibold"/>
              </a:defRPr>
            </a:lvl1pPr>
          </a:lstStyle>
          <a:p>
            <a:pPr marL="9398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spc="-50" dirty="0"/>
              <a:t>‹#›</a:t>
            </a:fld>
            <a:endParaRPr spc="-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microsoft.com/office/2018/10/relationships/comments" Target="../comments/modernComment_10E_82EF629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C995D3D-ABA7-B2AE-39A2-F056B307ABFA}"/>
              </a:ext>
            </a:extLst>
          </p:cNvPr>
          <p:cNvSpPr/>
          <p:nvPr/>
        </p:nvSpPr>
        <p:spPr>
          <a:xfrm>
            <a:off x="-6919" y="0"/>
            <a:ext cx="7563419" cy="75329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Photo</a:t>
            </a:r>
          </a:p>
        </p:txBody>
      </p:sp>
      <p:sp>
        <p:nvSpPr>
          <p:cNvPr id="4" name="object 4"/>
          <p:cNvSpPr/>
          <p:nvPr/>
        </p:nvSpPr>
        <p:spPr>
          <a:xfrm>
            <a:off x="5945504" y="6300038"/>
            <a:ext cx="894715" cy="2376170"/>
          </a:xfrm>
          <a:custGeom>
            <a:avLst/>
            <a:gdLst/>
            <a:ahLst/>
            <a:cxnLst/>
            <a:rect l="l" t="t" r="r" b="b"/>
            <a:pathLst>
              <a:path w="894715" h="2376170">
                <a:moveTo>
                  <a:pt x="894486" y="0"/>
                </a:moveTo>
                <a:lnTo>
                  <a:pt x="0" y="0"/>
                </a:lnTo>
                <a:lnTo>
                  <a:pt x="0" y="2375979"/>
                </a:lnTo>
                <a:lnTo>
                  <a:pt x="894486" y="2375979"/>
                </a:lnTo>
                <a:lnTo>
                  <a:pt x="894486" y="0"/>
                </a:lnTo>
                <a:close/>
              </a:path>
            </a:pathLst>
          </a:custGeom>
          <a:solidFill>
            <a:srgbClr val="0080C3"/>
          </a:solidFill>
        </p:spPr>
        <p:txBody>
          <a:bodyPr wrap="square" lIns="0" tIns="0" rIns="0" bIns="0" rtlCol="0"/>
          <a:lstStyle/>
          <a:p>
            <a:endParaRPr lang="en-GB" noProof="0"/>
          </a:p>
        </p:txBody>
      </p:sp>
      <p:sp>
        <p:nvSpPr>
          <p:cNvPr id="5" name="object 5"/>
          <p:cNvSpPr txBox="1"/>
          <p:nvPr/>
        </p:nvSpPr>
        <p:spPr>
          <a:xfrm>
            <a:off x="707298" y="7841608"/>
            <a:ext cx="4137752" cy="4488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400"/>
              </a:lnSpc>
              <a:spcBef>
                <a:spcPts val="100"/>
              </a:spcBef>
            </a:pPr>
            <a:r>
              <a:rPr lang="en-GB" sz="3000" b="1" noProof="0" dirty="0">
                <a:solidFill>
                  <a:srgbClr val="0080C3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Targeting Strategy</a:t>
            </a:r>
            <a:endParaRPr lang="en-GB" sz="2100" noProof="0" dirty="0">
              <a:latin typeface="Open Sans Extrabold" panose="020B09060308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7298" y="9906011"/>
            <a:ext cx="2842351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1200" b="1" spc="-2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MONTH YEAR</a:t>
            </a:r>
            <a:endParaRPr lang="en-GB" sz="1200" b="1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45504" y="6300038"/>
            <a:ext cx="894715" cy="2376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lang="en-GB" sz="1050" noProof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lang="en-GB" sz="1050" noProof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lang="en-GB" sz="1050" noProof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lang="en-GB" sz="1050" noProof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lang="en-GB" sz="1050" noProof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lang="en-GB" sz="1050" noProof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lang="en-GB" sz="1050" noProof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lang="en-GB" sz="1050" noProof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lang="en-GB" sz="1050" noProof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lang="en-GB" sz="1050" noProof="0">
              <a:latin typeface="Times New Roman"/>
              <a:cs typeface="Times New Roman"/>
            </a:endParaRPr>
          </a:p>
          <a:p>
            <a:pPr marL="83185" marR="328295">
              <a:lnSpc>
                <a:spcPts val="1090"/>
              </a:lnSpc>
              <a:spcBef>
                <a:spcPts val="5"/>
              </a:spcBef>
            </a:pPr>
            <a:r>
              <a:rPr lang="en-GB" sz="1050" spc="-50" noProof="0">
                <a:solidFill>
                  <a:srgbClr val="FFFFFF"/>
                </a:solidFill>
                <a:latin typeface="Arial"/>
                <a:cs typeface="Arial"/>
              </a:rPr>
              <a:t>SAVING </a:t>
            </a:r>
            <a:r>
              <a:rPr lang="en-GB" sz="1050" spc="-10" noProof="0">
                <a:solidFill>
                  <a:srgbClr val="FFFFFF"/>
                </a:solidFill>
                <a:latin typeface="Arial"/>
                <a:cs typeface="Arial"/>
              </a:rPr>
              <a:t>LIVES</a:t>
            </a:r>
            <a:endParaRPr lang="en-GB" sz="1050" noProof="0">
              <a:latin typeface="Arial"/>
              <a:cs typeface="Arial"/>
            </a:endParaRPr>
          </a:p>
          <a:p>
            <a:pPr marL="83185" marR="95250">
              <a:lnSpc>
                <a:spcPts val="1090"/>
              </a:lnSpc>
              <a:spcBef>
                <a:spcPts val="365"/>
              </a:spcBef>
            </a:pPr>
            <a:r>
              <a:rPr lang="en-GB" sz="1050" spc="-25" noProof="0">
                <a:solidFill>
                  <a:srgbClr val="FFFFFF"/>
                </a:solidFill>
                <a:latin typeface="Arial"/>
                <a:cs typeface="Arial"/>
              </a:rPr>
              <a:t>CHANGING </a:t>
            </a:r>
            <a:r>
              <a:rPr lang="en-GB" sz="1050" spc="-10" noProof="0">
                <a:solidFill>
                  <a:srgbClr val="FFFFFF"/>
                </a:solidFill>
                <a:latin typeface="Arial"/>
                <a:cs typeface="Arial"/>
              </a:rPr>
              <a:t>LIVES</a:t>
            </a:r>
            <a:endParaRPr lang="en-GB" sz="1050" noProof="0">
              <a:latin typeface="Arial"/>
              <a:cs typeface="Arial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57562" y="7223990"/>
            <a:ext cx="657871" cy="253521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56095" y="6485349"/>
            <a:ext cx="664029" cy="664249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707299" y="7411035"/>
            <a:ext cx="3756751" cy="241092"/>
          </a:xfrm>
          <a:prstGeom prst="rect">
            <a:avLst/>
          </a:prstGeom>
          <a:solidFill>
            <a:srgbClr val="0080C3"/>
          </a:solidFill>
        </p:spPr>
        <p:txBody>
          <a:bodyPr vert="horz" wrap="square" lIns="0" tIns="40640" rIns="0" bIns="0" rtlCol="0">
            <a:spAutoFit/>
          </a:bodyPr>
          <a:lstStyle/>
          <a:p>
            <a:pPr marL="104139">
              <a:lnSpc>
                <a:spcPct val="100000"/>
              </a:lnSpc>
              <a:spcBef>
                <a:spcPts val="320"/>
              </a:spcBef>
            </a:pPr>
            <a:r>
              <a:rPr lang="en-GB" sz="1300" b="1" noProof="0" dirty="0">
                <a:solidFill>
                  <a:srgbClr val="FFFFFF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WFP [NAME] COUNTRY OFFICE</a:t>
            </a:r>
            <a:endParaRPr lang="en-GB" sz="1300" noProof="0" dirty="0">
              <a:latin typeface="Open Sans Extrabold" panose="020B09060308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12627AF-9128-4355-8B8F-FDF6A2A2F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-6919" y="-583579"/>
            <a:ext cx="1811975" cy="438837"/>
          </a:xfrm>
          <a:prstGeom prst="rect">
            <a:avLst/>
          </a:prstGeom>
        </p:spPr>
      </p:pic>
      <p:sp>
        <p:nvSpPr>
          <p:cNvPr id="13" name="object 5">
            <a:extLst>
              <a:ext uri="{FF2B5EF4-FFF2-40B4-BE49-F238E27FC236}">
                <a16:creationId xmlns:a16="http://schemas.microsoft.com/office/drawing/2014/main" id="{AA9575D5-BA9E-44C8-A923-B5C3C048B434}"/>
              </a:ext>
            </a:extLst>
          </p:cNvPr>
          <p:cNvSpPr txBox="1"/>
          <p:nvPr/>
        </p:nvSpPr>
        <p:spPr>
          <a:xfrm>
            <a:off x="707298" y="8343394"/>
            <a:ext cx="4442552" cy="3359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lang="en-GB" sz="2100" spc="50" noProof="0" dirty="0">
                <a:solidFill>
                  <a:srgbClr val="231F20"/>
                </a:solidFill>
                <a:highlight>
                  <a:srgbClr val="FFFF00"/>
                </a:highligh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20XX-20XX</a:t>
            </a:r>
            <a:r>
              <a:rPr lang="en-GB" sz="2100" spc="50" noProof="0" dirty="0">
                <a:solidFill>
                  <a:srgbClr val="231F2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Country Strategic Plan</a:t>
            </a:r>
            <a:endParaRPr lang="en-GB" sz="2100" noProof="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FF888-F29E-8DD5-8FDC-FC27D32E6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rallelogram 4">
            <a:extLst>
              <a:ext uri="{FF2B5EF4-FFF2-40B4-BE49-F238E27FC236}">
                <a16:creationId xmlns:a16="http://schemas.microsoft.com/office/drawing/2014/main" id="{1B04DC06-6435-7A85-72CB-71FB5EE80342}"/>
              </a:ext>
            </a:extLst>
          </p:cNvPr>
          <p:cNvSpPr/>
          <p:nvPr/>
        </p:nvSpPr>
        <p:spPr>
          <a:xfrm>
            <a:off x="6216650" y="1544784"/>
            <a:ext cx="850392" cy="677716"/>
          </a:xfrm>
          <a:prstGeom prst="parallelogram">
            <a:avLst>
              <a:gd name="adj" fmla="val 93254"/>
            </a:avLst>
          </a:prstGeom>
          <a:solidFill>
            <a:srgbClr val="0080C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 noProof="0">
              <a:solidFill>
                <a:sysClr val="windowText" lastClr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B9EE7EBB-A99B-214F-AABC-B222585BDA77}"/>
              </a:ext>
            </a:extLst>
          </p:cNvPr>
          <p:cNvSpPr/>
          <p:nvPr/>
        </p:nvSpPr>
        <p:spPr>
          <a:xfrm>
            <a:off x="6445250" y="1544784"/>
            <a:ext cx="850392" cy="677716"/>
          </a:xfrm>
          <a:prstGeom prst="parallelogram">
            <a:avLst>
              <a:gd name="adj" fmla="val 93254"/>
            </a:avLst>
          </a:prstGeom>
          <a:solidFill>
            <a:srgbClr val="002F5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 noProof="0">
              <a:solidFill>
                <a:sysClr val="windowText" lastClr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9AF17015-60C4-0B35-A390-5A6ADF6C2E28}"/>
              </a:ext>
            </a:extLst>
          </p:cNvPr>
          <p:cNvSpPr/>
          <p:nvPr/>
        </p:nvSpPr>
        <p:spPr>
          <a:xfrm>
            <a:off x="6684934" y="1544784"/>
            <a:ext cx="850392" cy="677716"/>
          </a:xfrm>
          <a:prstGeom prst="parallelogram">
            <a:avLst>
              <a:gd name="adj" fmla="val 93254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 noProof="0">
              <a:solidFill>
                <a:sysClr val="windowText" lastClr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Parallelogram 8">
            <a:extLst>
              <a:ext uri="{FF2B5EF4-FFF2-40B4-BE49-F238E27FC236}">
                <a16:creationId xmlns:a16="http://schemas.microsoft.com/office/drawing/2014/main" id="{ED5CB745-F559-E25C-4736-490795A5C5FD}"/>
              </a:ext>
            </a:extLst>
          </p:cNvPr>
          <p:cNvSpPr/>
          <p:nvPr/>
        </p:nvSpPr>
        <p:spPr>
          <a:xfrm>
            <a:off x="5988050" y="1544784"/>
            <a:ext cx="850392" cy="677716"/>
          </a:xfrm>
          <a:prstGeom prst="parallelogram">
            <a:avLst>
              <a:gd name="adj" fmla="val 93254"/>
            </a:avLst>
          </a:prstGeom>
          <a:solidFill>
            <a:srgbClr val="BD612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 noProof="0">
              <a:solidFill>
                <a:sysClr val="windowText" lastClr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Parallelogram 14">
            <a:extLst>
              <a:ext uri="{FF2B5EF4-FFF2-40B4-BE49-F238E27FC236}">
                <a16:creationId xmlns:a16="http://schemas.microsoft.com/office/drawing/2014/main" id="{B4773C3A-A5EC-8538-0F2E-D370E6D0BE37}"/>
              </a:ext>
            </a:extLst>
          </p:cNvPr>
          <p:cNvSpPr/>
          <p:nvPr/>
        </p:nvSpPr>
        <p:spPr>
          <a:xfrm>
            <a:off x="6673850" y="1544784"/>
            <a:ext cx="850392" cy="677716"/>
          </a:xfrm>
          <a:prstGeom prst="parallelogram">
            <a:avLst>
              <a:gd name="adj" fmla="val 93254"/>
            </a:avLst>
          </a:prstGeom>
          <a:solidFill>
            <a:srgbClr val="8100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 noProof="0">
              <a:solidFill>
                <a:sysClr val="windowText" lastClr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3B6152AC-8B1C-CDA3-60CB-75F98B707720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lang="en-GB" spc="-50" noProof="0" smtClean="0"/>
              <a:t>10</a:t>
            </a:fld>
            <a:endParaRPr lang="en-GB" spc="-50" noProof="0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26B9F17A-B8AD-334D-2EA3-8203EB458D4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4050" y="850900"/>
            <a:ext cx="521843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pc="-20" noProof="0"/>
              <a:t>V. Targeting Process Priorities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F725FBD-E08F-588C-A064-E8D400E66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6919" y="-583579"/>
            <a:ext cx="1811975" cy="438837"/>
          </a:xfrm>
          <a:prstGeom prst="rect">
            <a:avLst/>
          </a:prstGeom>
        </p:spPr>
      </p:pic>
      <p:sp>
        <p:nvSpPr>
          <p:cNvPr id="7" name="object 4">
            <a:extLst>
              <a:ext uri="{FF2B5EF4-FFF2-40B4-BE49-F238E27FC236}">
                <a16:creationId xmlns:a16="http://schemas.microsoft.com/office/drawing/2014/main" id="{7689761F-4CD9-9EC8-7339-4628ADE9CEB1}"/>
              </a:ext>
            </a:extLst>
          </p:cNvPr>
          <p:cNvSpPr txBox="1"/>
          <p:nvPr/>
        </p:nvSpPr>
        <p:spPr>
          <a:xfrm>
            <a:off x="654050" y="1544784"/>
            <a:ext cx="6237174" cy="2257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200" b="1" noProof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STEP 1: NEEDS AND CONTEXT ANALYSIS</a:t>
            </a:r>
            <a:endParaRPr lang="en-GB" sz="800" noProof="0">
              <a:solidFill>
                <a:schemeClr val="accent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5C9FFA6E-A4FD-91BA-FFA3-BA26E5D235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720706"/>
              </p:ext>
            </p:extLst>
          </p:nvPr>
        </p:nvGraphicFramePr>
        <p:xfrm>
          <a:off x="654050" y="1939844"/>
          <a:ext cx="6237176" cy="1986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5794">
                  <a:extLst>
                    <a:ext uri="{9D8B030D-6E8A-4147-A177-3AD203B41FA5}">
                      <a16:colId xmlns:a16="http://schemas.microsoft.com/office/drawing/2014/main" val="447010440"/>
                    </a:ext>
                  </a:extLst>
                </a:gridCol>
                <a:gridCol w="225794">
                  <a:extLst>
                    <a:ext uri="{9D8B030D-6E8A-4147-A177-3AD203B41FA5}">
                      <a16:colId xmlns:a16="http://schemas.microsoft.com/office/drawing/2014/main" val="566353306"/>
                    </a:ext>
                  </a:extLst>
                </a:gridCol>
                <a:gridCol w="225794">
                  <a:extLst>
                    <a:ext uri="{9D8B030D-6E8A-4147-A177-3AD203B41FA5}">
                      <a16:colId xmlns:a16="http://schemas.microsoft.com/office/drawing/2014/main" val="2055946502"/>
                    </a:ext>
                  </a:extLst>
                </a:gridCol>
                <a:gridCol w="225794">
                  <a:extLst>
                    <a:ext uri="{9D8B030D-6E8A-4147-A177-3AD203B41FA5}">
                      <a16:colId xmlns:a16="http://schemas.microsoft.com/office/drawing/2014/main" val="1676340227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lang="en-GB" sz="1100" b="1" spc="-10" noProof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Data Source</a:t>
                      </a:r>
                      <a:endParaRPr lang="en-GB" sz="1100" noProof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48894" marB="0">
                    <a:lnR w="28575">
                      <a:solidFill>
                        <a:srgbClr val="FFFFFF"/>
                      </a:solidFill>
                      <a:prstDash val="solid"/>
                    </a:ln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lang="en-GB" sz="1100" b="1" spc="-10" noProof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Author</a:t>
                      </a:r>
                      <a:endParaRPr lang="en-GB" sz="1100" noProof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48894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lang="en-GB" sz="1100" b="1" spc="-10" noProof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Admin Level</a:t>
                      </a:r>
                      <a:endParaRPr lang="en-GB" sz="1100" noProof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48894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lang="en-GB" sz="1100" b="1" spc="-10" noProof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Frequency</a:t>
                      </a:r>
                      <a:endParaRPr lang="en-GB" sz="1100" noProof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48894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lang="en-GB" sz="1100" b="1" spc="-10" noProof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Key Data Points</a:t>
                      </a:r>
                      <a:endParaRPr lang="en-GB" sz="1100" noProof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48894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endParaRPr lang="en-GB" sz="11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48894" marB="0" vert="vert270">
                    <a:lnL w="28575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endParaRPr lang="en-GB" sz="11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48894" marB="0" vert="vert270">
                    <a:lnL w="28575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endParaRPr lang="en-GB" sz="11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48894" marB="0" vert="vert270">
                    <a:lnL w="28575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endParaRPr lang="en-GB" sz="11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48894" marB="0" vert="vert270">
                    <a:lnL w="28575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305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lang="en-GB" sz="800" spc="-10" noProof="0" dirty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lang="en-GB" sz="800" spc="-10" noProof="0" dirty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lang="en-GB" sz="800" spc="-10" noProof="0" dirty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lang="en-GB" sz="800" spc="-10" noProof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063" indent="-119063" algn="l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lang="en-GB" sz="800" spc="-10" noProof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10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61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10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10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10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005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9956611"/>
                  </a:ext>
                </a:extLst>
              </a:tr>
              <a:tr h="28130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lang="en-GB" sz="8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GB" sz="8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GB" sz="8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GB" sz="800" noProof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7475" indent="-117475" algn="l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lang="en-GB" sz="8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8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61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8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8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8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lang="en-GB" sz="800" spc="-10" noProof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lang="en-GB" sz="800" spc="-10" noProof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lang="en-GB" sz="800" spc="-10" noProof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lang="en-GB" sz="800" spc="-10" noProof="0" dirty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7475" lvl="0" indent="-117475" algn="l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lang="en-GB" sz="800" noProof="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8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61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8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8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8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005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lang="en-GB" sz="800" spc="-10" noProof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lang="en-GB" sz="800" spc="-10" noProof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lang="en-GB" sz="800" spc="-10" noProof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lang="en-GB" sz="800" spc="-10" noProof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4300" indent="-114300" algn="l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lang="en-GB" sz="800" spc="-10" noProof="0" dirty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8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8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8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5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8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6596608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lang="en-GB" sz="800" spc="-10" noProof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lang="en-GB" sz="800" spc="-10" noProof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lang="en-GB" sz="800" spc="-10" noProof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lang="en-GB" sz="800" spc="-10" noProof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4300" indent="-114300" algn="l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lang="en-GB" sz="800" spc="-10" noProof="0" dirty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10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10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10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10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005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2304346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lang="en-GB" sz="800" spc="-10" noProof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lang="en-GB" sz="800" spc="-10" noProof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lang="en-GB" sz="800" spc="-10" noProof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lang="en-GB" sz="800" spc="-10" noProof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063" indent="-119063" algn="l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lang="en-GB" sz="800" spc="-10" noProof="0" dirty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8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61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8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8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800" noProof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005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A581B333-DDC0-35B6-998C-DD554F427731}"/>
              </a:ext>
            </a:extLst>
          </p:cNvPr>
          <p:cNvSpPr/>
          <p:nvPr/>
        </p:nvSpPr>
        <p:spPr>
          <a:xfrm rot="2575159">
            <a:off x="6328341" y="1295591"/>
            <a:ext cx="232295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l"/>
            <a:r>
              <a:rPr lang="en-GB" sz="800" b="1" noProof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Food Sec. / Nut.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1ACE7A4-62FC-0CEB-7C81-42DC62002AD6}"/>
              </a:ext>
            </a:extLst>
          </p:cNvPr>
          <p:cNvSpPr/>
          <p:nvPr/>
        </p:nvSpPr>
        <p:spPr>
          <a:xfrm rot="2575159">
            <a:off x="6568786" y="1295591"/>
            <a:ext cx="232295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l"/>
            <a:r>
              <a:rPr lang="en-GB" sz="800" b="1" noProof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Econ. / Markets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B8E1859-E491-57A7-B859-1ECAB0012FDB}"/>
              </a:ext>
            </a:extLst>
          </p:cNvPr>
          <p:cNvSpPr/>
          <p:nvPr/>
        </p:nvSpPr>
        <p:spPr>
          <a:xfrm rot="2575159">
            <a:off x="6802227" y="1295591"/>
            <a:ext cx="232295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l"/>
            <a:r>
              <a:rPr lang="en-GB" sz="800" b="1" noProof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Climate / GIS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F1116C5-8C26-B0F9-6CF0-5915A452B3AA}"/>
              </a:ext>
            </a:extLst>
          </p:cNvPr>
          <p:cNvSpPr/>
          <p:nvPr/>
        </p:nvSpPr>
        <p:spPr>
          <a:xfrm rot="2575159">
            <a:off x="7035668" y="1295591"/>
            <a:ext cx="232295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l"/>
            <a:r>
              <a:rPr lang="en-GB" sz="800" b="1" noProof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Other</a:t>
            </a:r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id="{BA717690-6E08-4C15-247D-DF772BEC508C}"/>
              </a:ext>
            </a:extLst>
          </p:cNvPr>
          <p:cNvSpPr txBox="1"/>
          <p:nvPr/>
        </p:nvSpPr>
        <p:spPr>
          <a:xfrm>
            <a:off x="654050" y="4043286"/>
            <a:ext cx="6237174" cy="1547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ctr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800" i="1" noProof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Table 1: Primary and secondary sources of evidence available for evidence-based targeting</a:t>
            </a:r>
          </a:p>
        </p:txBody>
      </p:sp>
    </p:spTree>
    <p:extLst>
      <p:ext uri="{BB962C8B-B14F-4D97-AF65-F5344CB8AC3E}">
        <p14:creationId xmlns:p14="http://schemas.microsoft.com/office/powerpoint/2010/main" val="582927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1315FD-DE3B-3A68-C985-062EB7207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>
            <a:extLst>
              <a:ext uri="{FF2B5EF4-FFF2-40B4-BE49-F238E27FC236}">
                <a16:creationId xmlns:a16="http://schemas.microsoft.com/office/drawing/2014/main" id="{7339592C-BCEF-5A4B-75E2-2F211CFD2761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lang="en-GB" spc="-50" noProof="0" smtClean="0"/>
              <a:t>11</a:t>
            </a:fld>
            <a:endParaRPr lang="en-GB" spc="-50" noProof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C962F41-000F-DF93-8366-FA1BC23A91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6919" y="-583579"/>
            <a:ext cx="1811975" cy="438837"/>
          </a:xfrm>
          <a:prstGeom prst="rect">
            <a:avLst/>
          </a:prstGeom>
        </p:spPr>
      </p:pic>
      <p:sp>
        <p:nvSpPr>
          <p:cNvPr id="2" name="object 4">
            <a:extLst>
              <a:ext uri="{FF2B5EF4-FFF2-40B4-BE49-F238E27FC236}">
                <a16:creationId xmlns:a16="http://schemas.microsoft.com/office/drawing/2014/main" id="{4C81EAB7-40D5-B0F3-2D74-7CB66CE2A804}"/>
              </a:ext>
            </a:extLst>
          </p:cNvPr>
          <p:cNvSpPr txBox="1"/>
          <p:nvPr/>
        </p:nvSpPr>
        <p:spPr>
          <a:xfrm>
            <a:off x="654050" y="1155700"/>
            <a:ext cx="6237174" cy="13186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  <a:p>
            <a:pPr marL="196850" marR="63500" lvl="0" indent="-17145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000" b="1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Geographic Targeting: </a:t>
            </a: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  <a:p>
            <a:pPr marL="196850" marR="63500" lvl="0" indent="-17145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000" b="1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Beneficiary Targeting:</a:t>
            </a: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[Insert content]</a:t>
            </a:r>
          </a:p>
          <a:p>
            <a:pPr marL="25400" marR="63500" lvl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GB" sz="1000" b="1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GEOGRAPHIC TARGETING</a:t>
            </a:r>
          </a:p>
          <a:p>
            <a:pPr marL="25400" marR="63500" lvl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030BA49F-EBBF-B797-A6CD-3B73DF979C0C}"/>
              </a:ext>
            </a:extLst>
          </p:cNvPr>
          <p:cNvSpPr txBox="1"/>
          <p:nvPr/>
        </p:nvSpPr>
        <p:spPr>
          <a:xfrm>
            <a:off x="654050" y="854777"/>
            <a:ext cx="6237174" cy="2257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200" b="1" noProof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STEP 2: TARGETING DESIGN</a:t>
            </a:r>
            <a:endParaRPr lang="en-GB" sz="800" noProof="0">
              <a:solidFill>
                <a:schemeClr val="accent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CE4D626-5C6A-7D06-1C44-BE85DB9F1ED7}"/>
              </a:ext>
            </a:extLst>
          </p:cNvPr>
          <p:cNvSpPr/>
          <p:nvPr/>
        </p:nvSpPr>
        <p:spPr>
          <a:xfrm>
            <a:off x="654050" y="2614340"/>
            <a:ext cx="6248400" cy="228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tlCol="0" anchor="ctr"/>
          <a:lstStyle/>
          <a:p>
            <a:pPr algn="l"/>
            <a:r>
              <a:rPr lang="en-GB" sz="1000" b="1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GEOGRAPHIC TARGETING ALIGNMENT</a:t>
            </a:r>
          </a:p>
        </p:txBody>
      </p:sp>
      <p:sp>
        <p:nvSpPr>
          <p:cNvPr id="20" name="object 4">
            <a:extLst>
              <a:ext uri="{FF2B5EF4-FFF2-40B4-BE49-F238E27FC236}">
                <a16:creationId xmlns:a16="http://schemas.microsoft.com/office/drawing/2014/main" id="{BCA1BBAA-1460-F68F-254B-2F07F5F484C7}"/>
              </a:ext>
            </a:extLst>
          </p:cNvPr>
          <p:cNvSpPr txBox="1"/>
          <p:nvPr/>
        </p:nvSpPr>
        <p:spPr>
          <a:xfrm>
            <a:off x="654050" y="2849188"/>
            <a:ext cx="6237174" cy="190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72DB8A-380A-7FE8-002D-E1277B3D3A30}"/>
              </a:ext>
            </a:extLst>
          </p:cNvPr>
          <p:cNvSpPr/>
          <p:nvPr/>
        </p:nvSpPr>
        <p:spPr>
          <a:xfrm>
            <a:off x="654050" y="3337977"/>
            <a:ext cx="6248400" cy="228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tlCol="0" anchor="ctr"/>
          <a:lstStyle/>
          <a:p>
            <a:pPr algn="l"/>
            <a:r>
              <a:rPr lang="en-GB" sz="1000" b="1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Activity 1 </a:t>
            </a:r>
          </a:p>
        </p:txBody>
      </p:sp>
      <p:sp>
        <p:nvSpPr>
          <p:cNvPr id="5" name="object 4">
            <a:extLst>
              <a:ext uri="{FF2B5EF4-FFF2-40B4-BE49-F238E27FC236}">
                <a16:creationId xmlns:a16="http://schemas.microsoft.com/office/drawing/2014/main" id="{2C703156-FDB1-A234-C076-B4C9944C39B1}"/>
              </a:ext>
            </a:extLst>
          </p:cNvPr>
          <p:cNvSpPr txBox="1"/>
          <p:nvPr/>
        </p:nvSpPr>
        <p:spPr>
          <a:xfrm>
            <a:off x="654050" y="3566577"/>
            <a:ext cx="6237174" cy="190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</p:txBody>
      </p:sp>
    </p:spTree>
    <p:extLst>
      <p:ext uri="{BB962C8B-B14F-4D97-AF65-F5344CB8AC3E}">
        <p14:creationId xmlns:p14="http://schemas.microsoft.com/office/powerpoint/2010/main" val="1714671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1012F-2F1E-0C27-BA53-0497A37CB9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>
            <a:extLst>
              <a:ext uri="{FF2B5EF4-FFF2-40B4-BE49-F238E27FC236}">
                <a16:creationId xmlns:a16="http://schemas.microsoft.com/office/drawing/2014/main" id="{EBECB7EA-33FC-2120-329A-A3176E63D4C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lang="en-GB" spc="-50" noProof="0" smtClean="0"/>
              <a:t>12</a:t>
            </a:fld>
            <a:endParaRPr lang="en-GB" spc="-50" noProof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A282376-3D4F-2A80-5E32-F71AA3115D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6919" y="-583579"/>
            <a:ext cx="1811975" cy="438837"/>
          </a:xfrm>
          <a:prstGeom prst="rect">
            <a:avLst/>
          </a:prstGeom>
        </p:spPr>
      </p:pic>
      <p:sp>
        <p:nvSpPr>
          <p:cNvPr id="17" name="object 4">
            <a:extLst>
              <a:ext uri="{FF2B5EF4-FFF2-40B4-BE49-F238E27FC236}">
                <a16:creationId xmlns:a16="http://schemas.microsoft.com/office/drawing/2014/main" id="{0FF6DFDD-A547-ED30-9030-D697180C7B77}"/>
              </a:ext>
            </a:extLst>
          </p:cNvPr>
          <p:cNvSpPr txBox="1"/>
          <p:nvPr/>
        </p:nvSpPr>
        <p:spPr>
          <a:xfrm>
            <a:off x="654050" y="867454"/>
            <a:ext cx="6248400" cy="4723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GB" sz="1000" b="1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BENEFICIARY TARGETING</a:t>
            </a:r>
          </a:p>
          <a:p>
            <a:pPr marL="25400" marR="63500" lvl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FF52BA9-4E7A-491A-9E86-3E222199DB89}"/>
              </a:ext>
            </a:extLst>
          </p:cNvPr>
          <p:cNvSpPr/>
          <p:nvPr/>
        </p:nvSpPr>
        <p:spPr>
          <a:xfrm>
            <a:off x="654050" y="1739900"/>
            <a:ext cx="6248400" cy="228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tlCol="0" anchor="ctr"/>
          <a:lstStyle/>
          <a:p>
            <a:pPr algn="l"/>
            <a:r>
              <a:rPr lang="en-GB" sz="1000" b="1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Activity 1</a:t>
            </a:r>
          </a:p>
        </p:txBody>
      </p:sp>
      <p:sp>
        <p:nvSpPr>
          <p:cNvPr id="8" name="object 4">
            <a:extLst>
              <a:ext uri="{FF2B5EF4-FFF2-40B4-BE49-F238E27FC236}">
                <a16:creationId xmlns:a16="http://schemas.microsoft.com/office/drawing/2014/main" id="{134B6DC9-EF6B-ADB7-91CA-D91E813D26F9}"/>
              </a:ext>
            </a:extLst>
          </p:cNvPr>
          <p:cNvSpPr txBox="1"/>
          <p:nvPr/>
        </p:nvSpPr>
        <p:spPr>
          <a:xfrm>
            <a:off x="654050" y="1968500"/>
            <a:ext cx="6237174" cy="190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</p:txBody>
      </p:sp>
    </p:spTree>
    <p:extLst>
      <p:ext uri="{BB962C8B-B14F-4D97-AF65-F5344CB8AC3E}">
        <p14:creationId xmlns:p14="http://schemas.microsoft.com/office/powerpoint/2010/main" val="19454039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8DE36-562B-1DDB-4993-6FDB07E283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>
            <a:extLst>
              <a:ext uri="{FF2B5EF4-FFF2-40B4-BE49-F238E27FC236}">
                <a16:creationId xmlns:a16="http://schemas.microsoft.com/office/drawing/2014/main" id="{CDEAA853-1C2D-D6C4-3BF7-BB18B3DBBF0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lang="en-GB" spc="-50" noProof="0" smtClean="0"/>
              <a:t>13</a:t>
            </a:fld>
            <a:endParaRPr lang="en-GB" spc="-50" noProof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B61E257-0A34-A2AB-DFF8-5BE99070E7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6919" y="-583579"/>
            <a:ext cx="1811975" cy="438837"/>
          </a:xfrm>
          <a:prstGeom prst="rect">
            <a:avLst/>
          </a:prstGeom>
        </p:spPr>
      </p:pic>
      <p:sp>
        <p:nvSpPr>
          <p:cNvPr id="2" name="object 4">
            <a:extLst>
              <a:ext uri="{FF2B5EF4-FFF2-40B4-BE49-F238E27FC236}">
                <a16:creationId xmlns:a16="http://schemas.microsoft.com/office/drawing/2014/main" id="{ECBB78B0-7BA2-2527-4F97-D2CAB57A411B}"/>
              </a:ext>
            </a:extLst>
          </p:cNvPr>
          <p:cNvSpPr txBox="1"/>
          <p:nvPr/>
        </p:nvSpPr>
        <p:spPr>
          <a:xfrm>
            <a:off x="654050" y="1231900"/>
            <a:ext cx="6237174" cy="32935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  <a:p>
            <a:pPr marL="25400" marR="63500" lvl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GB" sz="1000" b="1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COMMUNITY FEEDBACK MECHANISMS</a:t>
            </a:r>
          </a:p>
          <a:p>
            <a:pPr marL="25400" marR="63500" lvl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  <a:p>
            <a:pPr marL="25400" marR="63500" lvl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GB" sz="1000" b="1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APPEAL MECHANISMS</a:t>
            </a:r>
          </a:p>
          <a:p>
            <a:pPr marL="25400" marR="63500" lvl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  <a:p>
            <a:pPr marL="25400" marR="63500" lvl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GB" sz="1000" b="1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COMMUNITY ENGAGEMENT</a:t>
            </a:r>
          </a:p>
          <a:p>
            <a:pPr marL="25400" marR="63500" lvl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GB" sz="100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u="sng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Eligibility criteria validation</a:t>
            </a: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u="sng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Communication of the exercise</a:t>
            </a: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  <a:p>
            <a:pPr marL="25400" marR="63500" lvl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tabLst/>
              <a:defRPr/>
            </a:pPr>
            <a:endParaRPr lang="en-GB" sz="1000" dirty="0">
              <a:solidFill>
                <a:srgbClr val="231F2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57DFEB32-17BD-60FD-91A6-9E11D31C662F}"/>
              </a:ext>
            </a:extLst>
          </p:cNvPr>
          <p:cNvSpPr txBox="1"/>
          <p:nvPr/>
        </p:nvSpPr>
        <p:spPr>
          <a:xfrm>
            <a:off x="654050" y="854777"/>
            <a:ext cx="6237174" cy="2257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200" b="1" noProof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STEP 3: TARGETING IMPLEMENTATION</a:t>
            </a:r>
            <a:endParaRPr lang="en-GB" sz="800" noProof="0">
              <a:solidFill>
                <a:schemeClr val="accent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5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BED31-DBBC-DF1F-1C9F-F433C2A1D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>
            <a:extLst>
              <a:ext uri="{FF2B5EF4-FFF2-40B4-BE49-F238E27FC236}">
                <a16:creationId xmlns:a16="http://schemas.microsoft.com/office/drawing/2014/main" id="{E399D460-977F-0440-DA1F-9E528DB6BB89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lang="en-GB" spc="-50" noProof="0" smtClean="0"/>
              <a:t>14</a:t>
            </a:fld>
            <a:endParaRPr lang="en-GB" spc="-50" noProof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22ACC8C-38D7-349E-69E4-12FA91A44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6919" y="-583579"/>
            <a:ext cx="1811975" cy="438837"/>
          </a:xfrm>
          <a:prstGeom prst="rect">
            <a:avLst/>
          </a:prstGeom>
        </p:spPr>
      </p:pic>
      <p:sp>
        <p:nvSpPr>
          <p:cNvPr id="2" name="object 4">
            <a:extLst>
              <a:ext uri="{FF2B5EF4-FFF2-40B4-BE49-F238E27FC236}">
                <a16:creationId xmlns:a16="http://schemas.microsoft.com/office/drawing/2014/main" id="{29F42C59-38FF-94EA-69BF-7AB172AD4817}"/>
              </a:ext>
            </a:extLst>
          </p:cNvPr>
          <p:cNvSpPr txBox="1"/>
          <p:nvPr/>
        </p:nvSpPr>
        <p:spPr>
          <a:xfrm>
            <a:off x="654050" y="850900"/>
            <a:ext cx="6237174" cy="190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GB" sz="1000" b="1" noProof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IDENTIFICATION, VERIFICATION AND REGISTRATION OF BENEFICIARIES (NEW TARGETING)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BEEB778-3B1B-B2B1-93B4-BEDD39B6005A}"/>
              </a:ext>
            </a:extLst>
          </p:cNvPr>
          <p:cNvSpPr/>
          <p:nvPr/>
        </p:nvSpPr>
        <p:spPr>
          <a:xfrm>
            <a:off x="654050" y="1103587"/>
            <a:ext cx="6248400" cy="5214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tlCol="0" anchor="ctr"/>
          <a:lstStyle/>
          <a:p>
            <a:pPr algn="ctr"/>
            <a:r>
              <a:rPr lang="en-GB" sz="1000" i="1" noProof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WFP knows who is being assisted, and at the end of every cycle, the organization knows who did not receive their assistance. (WFP’s Global Assurance Standard #2)</a:t>
            </a: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2D80B7E2-208B-A982-BCAE-B3C9F8AC0C5B}"/>
              </a:ext>
            </a:extLst>
          </p:cNvPr>
          <p:cNvSpPr txBox="1"/>
          <p:nvPr/>
        </p:nvSpPr>
        <p:spPr>
          <a:xfrm>
            <a:off x="654050" y="1626589"/>
            <a:ext cx="6237174" cy="190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BC93DE-D67D-8D66-E4EB-16F8D5F590F4}"/>
              </a:ext>
            </a:extLst>
          </p:cNvPr>
          <p:cNvSpPr/>
          <p:nvPr/>
        </p:nvSpPr>
        <p:spPr>
          <a:xfrm>
            <a:off x="654050" y="2248852"/>
            <a:ext cx="6248400" cy="228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tlCol="0" anchor="ctr"/>
          <a:lstStyle/>
          <a:p>
            <a:pPr algn="l"/>
            <a:r>
              <a:rPr lang="en-GB" sz="1000" b="1" noProof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Activity 1</a:t>
            </a:r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40F0296B-9A04-CD10-8A73-C0AAD106E499}"/>
              </a:ext>
            </a:extLst>
          </p:cNvPr>
          <p:cNvSpPr txBox="1"/>
          <p:nvPr/>
        </p:nvSpPr>
        <p:spPr>
          <a:xfrm>
            <a:off x="654050" y="2477452"/>
            <a:ext cx="6237174" cy="190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</p:txBody>
      </p:sp>
    </p:spTree>
    <p:extLst>
      <p:ext uri="{BB962C8B-B14F-4D97-AF65-F5344CB8AC3E}">
        <p14:creationId xmlns:p14="http://schemas.microsoft.com/office/powerpoint/2010/main" val="3565105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F6E48B-BFF4-2584-2F0E-C907A9A07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>
            <a:extLst>
              <a:ext uri="{FF2B5EF4-FFF2-40B4-BE49-F238E27FC236}">
                <a16:creationId xmlns:a16="http://schemas.microsoft.com/office/drawing/2014/main" id="{13FD9156-51C1-3C51-6413-9A34AC6E936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lang="en-GB" spc="-50" noProof="0" smtClean="0"/>
              <a:t>15</a:t>
            </a:fld>
            <a:endParaRPr lang="en-GB" spc="-50" noProof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C66D5AB-BA51-D442-E460-EA4987D41C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6919" y="-583579"/>
            <a:ext cx="1811975" cy="438837"/>
          </a:xfrm>
          <a:prstGeom prst="rect">
            <a:avLst/>
          </a:prstGeom>
        </p:spPr>
      </p:pic>
      <p:sp>
        <p:nvSpPr>
          <p:cNvPr id="2" name="object 4">
            <a:extLst>
              <a:ext uri="{FF2B5EF4-FFF2-40B4-BE49-F238E27FC236}">
                <a16:creationId xmlns:a16="http://schemas.microsoft.com/office/drawing/2014/main" id="{0262AFE2-A6D8-F35E-4670-3EFA415C7DCA}"/>
              </a:ext>
            </a:extLst>
          </p:cNvPr>
          <p:cNvSpPr txBox="1"/>
          <p:nvPr/>
        </p:nvSpPr>
        <p:spPr>
          <a:xfrm>
            <a:off x="654050" y="1231900"/>
            <a:ext cx="6237174" cy="190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E61976A6-E076-97D6-A1A8-AA4A0F3AD567}"/>
              </a:ext>
            </a:extLst>
          </p:cNvPr>
          <p:cNvSpPr txBox="1"/>
          <p:nvPr/>
        </p:nvSpPr>
        <p:spPr>
          <a:xfrm>
            <a:off x="654050" y="854777"/>
            <a:ext cx="6237174" cy="2257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200" b="1" noProof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STEP 4: MONITORING OF TARGETING</a:t>
            </a:r>
            <a:endParaRPr lang="en-GB" sz="800" noProof="0">
              <a:solidFill>
                <a:schemeClr val="accent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9391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FC34F7-F2D3-9C54-4543-BD09D14EE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>
            <a:extLst>
              <a:ext uri="{FF2B5EF4-FFF2-40B4-BE49-F238E27FC236}">
                <a16:creationId xmlns:a16="http://schemas.microsoft.com/office/drawing/2014/main" id="{38BC56EE-258F-5730-1B13-3EB280E69E0B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lang="en-GB" spc="-50" noProof="0" smtClean="0"/>
              <a:t>16</a:t>
            </a:fld>
            <a:endParaRPr lang="en-GB" spc="-50" noProof="0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AD345CD0-A86C-F3E3-19F5-C4E5FE9EB59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4050" y="850900"/>
            <a:ext cx="6184392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pc="-20" noProof="0"/>
              <a:t>VI. Targeting Risk Management</a:t>
            </a:r>
          </a:p>
        </p:txBody>
      </p:sp>
      <p:sp>
        <p:nvSpPr>
          <p:cNvPr id="17" name="object 4">
            <a:extLst>
              <a:ext uri="{FF2B5EF4-FFF2-40B4-BE49-F238E27FC236}">
                <a16:creationId xmlns:a16="http://schemas.microsoft.com/office/drawing/2014/main" id="{A68A1A45-3B37-9F6F-CFA1-F10F2980B177}"/>
              </a:ext>
            </a:extLst>
          </p:cNvPr>
          <p:cNvSpPr txBox="1"/>
          <p:nvPr/>
        </p:nvSpPr>
        <p:spPr>
          <a:xfrm>
            <a:off x="654050" y="1536700"/>
            <a:ext cx="6237174" cy="2165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b="1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UNDUE INFLUENCE</a:t>
            </a: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b="1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SEGREGATION OF DUTY</a:t>
            </a: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OTHER CO SPECIFIC RISK</a:t>
            </a: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en-GB" sz="1000" noProof="0" dirty="0">
              <a:solidFill>
                <a:srgbClr val="231F2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8442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C559C8-376D-652B-0950-98B940395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>
            <a:extLst>
              <a:ext uri="{FF2B5EF4-FFF2-40B4-BE49-F238E27FC236}">
                <a16:creationId xmlns:a16="http://schemas.microsoft.com/office/drawing/2014/main" id="{D7A5E71D-43A2-4382-EBD0-86B62DE88BE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lang="en-GB" spc="-50" noProof="0" smtClean="0"/>
              <a:t>17</a:t>
            </a:fld>
            <a:endParaRPr lang="en-GB" spc="-50" noProof="0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C40D1AD7-ACC2-B33A-D038-E37EC171DBF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4050" y="850900"/>
            <a:ext cx="6184392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pc="-20" noProof="0"/>
              <a:t>VII. Targeting Assurance Roadmap</a:t>
            </a:r>
          </a:p>
        </p:txBody>
      </p:sp>
      <p:sp>
        <p:nvSpPr>
          <p:cNvPr id="17" name="object 4">
            <a:extLst>
              <a:ext uri="{FF2B5EF4-FFF2-40B4-BE49-F238E27FC236}">
                <a16:creationId xmlns:a16="http://schemas.microsoft.com/office/drawing/2014/main" id="{AF56BDE1-F044-CD0D-C30F-22E4F3F96B93}"/>
              </a:ext>
            </a:extLst>
          </p:cNvPr>
          <p:cNvSpPr txBox="1"/>
          <p:nvPr/>
        </p:nvSpPr>
        <p:spPr>
          <a:xfrm>
            <a:off x="654050" y="1536700"/>
            <a:ext cx="6237174" cy="190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</p:txBody>
      </p:sp>
    </p:spTree>
    <p:extLst>
      <p:ext uri="{BB962C8B-B14F-4D97-AF65-F5344CB8AC3E}">
        <p14:creationId xmlns:p14="http://schemas.microsoft.com/office/powerpoint/2010/main" val="10447073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624ACE-A590-6123-BC5D-DEB822B83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>
            <a:extLst>
              <a:ext uri="{FF2B5EF4-FFF2-40B4-BE49-F238E27FC236}">
                <a16:creationId xmlns:a16="http://schemas.microsoft.com/office/drawing/2014/main" id="{FD72A5CB-3630-9F04-749C-120DAC122734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lang="en-GB" spc="-50" noProof="0" smtClean="0"/>
              <a:t>18</a:t>
            </a:fld>
            <a:endParaRPr lang="en-GB" spc="-50" noProof="0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28AA3EB9-1AA2-2B70-4F4D-F7C2F82244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4050" y="850900"/>
            <a:ext cx="6184392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pc="-20" noProof="0"/>
              <a:t>Looking Ahead</a:t>
            </a:r>
          </a:p>
        </p:txBody>
      </p:sp>
      <p:sp>
        <p:nvSpPr>
          <p:cNvPr id="17" name="object 4">
            <a:extLst>
              <a:ext uri="{FF2B5EF4-FFF2-40B4-BE49-F238E27FC236}">
                <a16:creationId xmlns:a16="http://schemas.microsoft.com/office/drawing/2014/main" id="{A2EF5AF2-C256-5A51-315E-54FD41DDBA9B}"/>
              </a:ext>
            </a:extLst>
          </p:cNvPr>
          <p:cNvSpPr txBox="1"/>
          <p:nvPr/>
        </p:nvSpPr>
        <p:spPr>
          <a:xfrm>
            <a:off x="654050" y="1536700"/>
            <a:ext cx="6237174" cy="190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</p:txBody>
      </p:sp>
    </p:spTree>
    <p:extLst>
      <p:ext uri="{BB962C8B-B14F-4D97-AF65-F5344CB8AC3E}">
        <p14:creationId xmlns:p14="http://schemas.microsoft.com/office/powerpoint/2010/main" val="34149561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lang="en-GB" spc="-25" noProof="0" smtClean="0"/>
              <a:t>19</a:t>
            </a:fld>
            <a:endParaRPr lang="en-GB" spc="-25" noProof="0"/>
          </a:p>
        </p:txBody>
      </p:sp>
      <p:sp>
        <p:nvSpPr>
          <p:cNvPr id="2" name="object 2"/>
          <p:cNvSpPr txBox="1"/>
          <p:nvPr/>
        </p:nvSpPr>
        <p:spPr>
          <a:xfrm>
            <a:off x="654050" y="850900"/>
            <a:ext cx="6237174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2800" b="1" spc="-10" noProof="0" dirty="0">
                <a:solidFill>
                  <a:srgbClr val="0080C3"/>
                </a:solidFill>
                <a:latin typeface="Open Sans Semibold"/>
                <a:cs typeface="Open Sans Semibold"/>
              </a:rPr>
              <a:t>ANNEX I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2000" spc="-10" noProof="0" dirty="0">
                <a:solidFill>
                  <a:srgbClr val="0080C3"/>
                </a:solidFill>
                <a:latin typeface="Open Sans Semibold"/>
                <a:cs typeface="Open Sans Semibold"/>
              </a:rPr>
              <a:t>[Title]</a:t>
            </a:r>
            <a:endParaRPr lang="en-GB" sz="2000" noProof="0" dirty="0">
              <a:latin typeface="Open Sans Semibold"/>
              <a:cs typeface="Open Sans Semibold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DF159D1-825A-473B-94F6-C16420A024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6919" y="-583579"/>
            <a:ext cx="1811975" cy="43883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2" y="0"/>
                </a:moveTo>
                <a:lnTo>
                  <a:pt x="0" y="0"/>
                </a:lnTo>
                <a:lnTo>
                  <a:pt x="0" y="10692003"/>
                </a:lnTo>
                <a:lnTo>
                  <a:pt x="7559992" y="10692003"/>
                </a:lnTo>
                <a:lnTo>
                  <a:pt x="7559992" y="0"/>
                </a:lnTo>
                <a:close/>
              </a:path>
            </a:pathLst>
          </a:custGeom>
          <a:solidFill>
            <a:srgbClr val="002F5A"/>
          </a:solidFill>
        </p:spPr>
        <p:txBody>
          <a:bodyPr wrap="square" lIns="0" tIns="0" rIns="0" bIns="0" rtlCol="0"/>
          <a:lstStyle/>
          <a:p>
            <a:endParaRPr lang="en-GB" noProof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802C30E-A25D-4489-B63C-4B8F85560A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6919" y="-583579"/>
            <a:ext cx="1811975" cy="438837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xfrm>
            <a:off x="6687456" y="9982446"/>
            <a:ext cx="203768" cy="142988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lang="en-GB" spc="-25" noProof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</a:t>
            </a:fld>
            <a:endParaRPr lang="en-GB" spc="-25" noProof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013324"/>
              </p:ext>
            </p:extLst>
          </p:nvPr>
        </p:nvGraphicFramePr>
        <p:xfrm>
          <a:off x="654050" y="1414780"/>
          <a:ext cx="3048000" cy="84124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0706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5"/>
                        </a:spcBef>
                        <a:buNone/>
                      </a:pPr>
                      <a:r>
                        <a:rPr lang="en-GB" sz="800" b="1" spc="35" noProof="0" dirty="0">
                          <a:solidFill>
                            <a:srgbClr val="231F2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ACRONYM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r>
                        <a:rPr lang="en-GB" sz="800" noProof="0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DEFINITION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4407473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5"/>
                        </a:spcBef>
                        <a:buNone/>
                      </a:pPr>
                      <a:endParaRPr lang="en-GB" sz="800" b="1" spc="35" noProof="0" dirty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596117173"/>
                  </a:ext>
                </a:extLst>
              </a:tr>
              <a:tr h="344870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5"/>
                        </a:spcBef>
                        <a:buNone/>
                      </a:pPr>
                      <a:endParaRPr lang="en-GB" sz="800" b="1" spc="35" noProof="0" dirty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147030874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5"/>
                        </a:spcBef>
                        <a:buNone/>
                      </a:pPr>
                      <a:endParaRPr lang="en-GB" sz="800" b="1" spc="35" noProof="0" dirty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861388459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5"/>
                        </a:spcBef>
                        <a:buNone/>
                      </a:pPr>
                      <a:endParaRPr lang="en-GB" sz="800" b="1" spc="35" noProof="0" dirty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67334758"/>
                  </a:ext>
                </a:extLst>
              </a:tr>
              <a:tr h="346823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5"/>
                        </a:spcBef>
                        <a:buNone/>
                      </a:pPr>
                      <a:endParaRPr lang="en-GB" sz="800" b="1" spc="35" noProof="0" dirty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50403131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5"/>
                        </a:spcBef>
                        <a:buNone/>
                      </a:pPr>
                      <a:endParaRPr lang="en-GB" sz="800" b="1" spc="35" noProof="0" dirty="0">
                        <a:solidFill>
                          <a:srgbClr val="231F2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004794668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b="1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772440962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b="1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977520068"/>
                  </a:ext>
                </a:extLst>
              </a:tr>
              <a:tr h="346823"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b="1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342775557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b="1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64859121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b="1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70215118"/>
                  </a:ext>
                </a:extLst>
              </a:tr>
              <a:tr h="346823"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b="1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64490576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b="1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729280740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b="1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192405798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b="1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98385588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b="1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961011879"/>
                  </a:ext>
                </a:extLst>
              </a:tr>
              <a:tr h="344870"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b="1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198573807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165739562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146412577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390361709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208837779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885007858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196985599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964287675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168485364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906262770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648194953"/>
                  </a:ext>
                </a:extLst>
              </a:tr>
              <a:tr h="3468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602175485"/>
                  </a:ext>
                </a:extLst>
              </a:tr>
              <a:tr h="3468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535195523"/>
                  </a:ext>
                </a:extLst>
              </a:tr>
              <a:tr h="34487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846916224"/>
                  </a:ext>
                </a:extLst>
              </a:tr>
              <a:tr h="3468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866945371"/>
                  </a:ext>
                </a:extLst>
              </a:tr>
              <a:tr h="22070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133908015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54050" y="855981"/>
            <a:ext cx="5218430" cy="4521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pc="-20" noProof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Acronyms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90FE540-D7C5-44C4-A555-58727A87F0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6919" y="-583579"/>
            <a:ext cx="1811975" cy="438837"/>
          </a:xfrm>
          <a:prstGeom prst="rect">
            <a:avLst/>
          </a:prstGeom>
        </p:spPr>
      </p:pic>
      <p:graphicFrame>
        <p:nvGraphicFramePr>
          <p:cNvPr id="11" name="object 5">
            <a:extLst>
              <a:ext uri="{FF2B5EF4-FFF2-40B4-BE49-F238E27FC236}">
                <a16:creationId xmlns:a16="http://schemas.microsoft.com/office/drawing/2014/main" id="{9A8CB379-68EB-9B54-C6CC-71DF152D2E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634406"/>
              </p:ext>
            </p:extLst>
          </p:nvPr>
        </p:nvGraphicFramePr>
        <p:xfrm>
          <a:off x="3854452" y="1414780"/>
          <a:ext cx="3048000" cy="84124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8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98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9523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5"/>
                        </a:spcBef>
                        <a:buNone/>
                      </a:pPr>
                      <a:r>
                        <a:rPr lang="en-GB" sz="800" b="1" spc="35" noProof="0" dirty="0">
                          <a:solidFill>
                            <a:srgbClr val="231F2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ACRONYM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>
                        <a:buNone/>
                      </a:pPr>
                      <a:r>
                        <a:rPr lang="en-GB" sz="800" noProof="0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DEFINITION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098781867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610443459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997508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09418850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693932867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544307971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107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107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392107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4952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b="1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800" noProof="0" dirty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2" y="0"/>
                </a:moveTo>
                <a:lnTo>
                  <a:pt x="0" y="0"/>
                </a:lnTo>
                <a:lnTo>
                  <a:pt x="0" y="10692003"/>
                </a:lnTo>
                <a:lnTo>
                  <a:pt x="7559992" y="10692003"/>
                </a:lnTo>
                <a:lnTo>
                  <a:pt x="7559992" y="0"/>
                </a:lnTo>
                <a:close/>
              </a:path>
            </a:pathLst>
          </a:custGeom>
          <a:solidFill>
            <a:srgbClr val="0080C3"/>
          </a:solidFill>
        </p:spPr>
        <p:txBody>
          <a:bodyPr wrap="square" lIns="0" tIns="0" rIns="0" bIns="0" rtlCol="0"/>
          <a:lstStyle/>
          <a:p>
            <a:endParaRPr lang="en-GB" noProof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0F68A5-03BF-40E6-895D-A1F6D48AA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6919" y="-583579"/>
            <a:ext cx="1811975" cy="438837"/>
          </a:xfrm>
          <a:prstGeom prst="rect">
            <a:avLst/>
          </a:prstGeom>
        </p:spPr>
      </p:pic>
      <p:sp>
        <p:nvSpPr>
          <p:cNvPr id="4" name="object 2">
            <a:extLst>
              <a:ext uri="{FF2B5EF4-FFF2-40B4-BE49-F238E27FC236}">
                <a16:creationId xmlns:a16="http://schemas.microsoft.com/office/drawing/2014/main" id="{BCE707F6-D68A-9B9F-3F5A-19A4D12FF8D0}"/>
              </a:ext>
            </a:extLst>
          </p:cNvPr>
          <p:cNvSpPr txBox="1"/>
          <p:nvPr/>
        </p:nvSpPr>
        <p:spPr>
          <a:xfrm>
            <a:off x="654050" y="844436"/>
            <a:ext cx="2689951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2800" b="1" spc="-10" noProof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Photo</a:t>
            </a:r>
            <a:r>
              <a:rPr lang="en-GB" sz="2800" b="1" spc="-155" noProof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800" b="1" spc="-10" noProof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Credits</a:t>
            </a:r>
            <a:endParaRPr lang="en-GB" sz="2800" noProof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EC105459-1E24-9C5A-ADCF-E6B785DC706B}"/>
              </a:ext>
            </a:extLst>
          </p:cNvPr>
          <p:cNvSpPr txBox="1"/>
          <p:nvPr/>
        </p:nvSpPr>
        <p:spPr>
          <a:xfrm>
            <a:off x="654050" y="1537280"/>
            <a:ext cx="2133600" cy="34221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 algn="l">
              <a:lnSpc>
                <a:spcPct val="125800"/>
              </a:lnSpc>
              <a:spcBef>
                <a:spcPts val="100"/>
              </a:spcBef>
            </a:pPr>
            <a:r>
              <a:rPr lang="en-GB" sz="850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Cover</a:t>
            </a:r>
            <a:r>
              <a:rPr lang="en-GB" sz="850" spc="35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850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Photo</a:t>
            </a:r>
            <a:r>
              <a:rPr lang="en-GB" sz="850" spc="35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850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r>
              <a:rPr lang="en-GB" sz="850" spc="35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850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© WFP/</a:t>
            </a:r>
          </a:p>
          <a:p>
            <a:pPr marL="12700" marR="5080" algn="l">
              <a:lnSpc>
                <a:spcPct val="125800"/>
              </a:lnSpc>
              <a:spcBef>
                <a:spcPts val="100"/>
              </a:spcBef>
            </a:pPr>
            <a:r>
              <a:rPr lang="en-GB" sz="850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Photo</a:t>
            </a:r>
            <a:r>
              <a:rPr lang="en-GB" sz="850" spc="35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850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page</a:t>
            </a:r>
            <a:r>
              <a:rPr lang="en-GB" sz="850" spc="35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850" spc="-10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4:</a:t>
            </a:r>
            <a:r>
              <a:rPr lang="en-GB" sz="850" spc="35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850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© WFP/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299" y="9232900"/>
            <a:ext cx="2994751" cy="696344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lang="en-GB" sz="1300" b="1" noProof="0" dirty="0">
                <a:solidFill>
                  <a:srgbClr val="0080C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World</a:t>
            </a:r>
            <a:r>
              <a:rPr lang="en-GB" sz="1300" b="1" spc="50" noProof="0" dirty="0">
                <a:solidFill>
                  <a:srgbClr val="0080C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1300" b="1" noProof="0" dirty="0">
                <a:solidFill>
                  <a:srgbClr val="0080C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Food</a:t>
            </a:r>
            <a:r>
              <a:rPr lang="en-GB" sz="1300" b="1" spc="55" noProof="0" dirty="0">
                <a:solidFill>
                  <a:srgbClr val="0080C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1300" b="1" spc="-10" noProof="0" dirty="0">
                <a:solidFill>
                  <a:srgbClr val="0080C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Programme [</a:t>
            </a:r>
            <a:r>
              <a:rPr lang="en-GB" sz="1300" b="1" spc="-10" dirty="0">
                <a:solidFill>
                  <a:srgbClr val="0080C3"/>
                </a:solidFill>
                <a:highlight>
                  <a:srgbClr val="FFFF00"/>
                </a:highligh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Country Office]</a:t>
            </a:r>
            <a:endParaRPr lang="en-GB" sz="1000" noProof="0" dirty="0">
              <a:solidFill>
                <a:srgbClr val="0080C3"/>
              </a:solidFill>
              <a:highlight>
                <a:srgbClr val="FFFF00"/>
              </a:highligh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1300" spc="-10" noProof="0" dirty="0">
                <a:solidFill>
                  <a:srgbClr val="0080C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wfp.org</a:t>
            </a:r>
            <a:endParaRPr lang="en-GB" sz="1300" noProof="0" dirty="0">
              <a:solidFill>
                <a:srgbClr val="0080C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7560309" cy="7578725"/>
          </a:xfrm>
          <a:custGeom>
            <a:avLst/>
            <a:gdLst/>
            <a:ahLst/>
            <a:cxnLst/>
            <a:rect l="l" t="t" r="r" b="b"/>
            <a:pathLst>
              <a:path w="7560309" h="7578725">
                <a:moveTo>
                  <a:pt x="7559992" y="0"/>
                </a:moveTo>
                <a:lnTo>
                  <a:pt x="0" y="0"/>
                </a:lnTo>
                <a:lnTo>
                  <a:pt x="0" y="7578521"/>
                </a:lnTo>
                <a:lnTo>
                  <a:pt x="7559992" y="7578521"/>
                </a:lnTo>
                <a:lnTo>
                  <a:pt x="7559992" y="0"/>
                </a:lnTo>
                <a:close/>
              </a:path>
            </a:pathLst>
          </a:custGeom>
          <a:solidFill>
            <a:srgbClr val="0080C3"/>
          </a:solidFill>
        </p:spPr>
        <p:txBody>
          <a:bodyPr wrap="square" lIns="0" tIns="0" rIns="0" bIns="0" rtlCol="0"/>
          <a:lstStyle/>
          <a:p>
            <a:endParaRPr lang="en-GB" noProof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9758F5-D721-4DB1-879E-B98A18AB80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6919" y="-583579"/>
            <a:ext cx="1811975" cy="43883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lang="en-GB" spc="-50" noProof="0" smtClean="0"/>
              <a:t>3</a:t>
            </a:fld>
            <a:endParaRPr lang="en-GB" spc="-50" noProof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4050" y="850900"/>
            <a:ext cx="5218430" cy="4521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pc="-10" noProof="0"/>
              <a:t>Contents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27FFC78-FB31-4B54-8250-036CC77B8E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8086975"/>
              </p:ext>
            </p:extLst>
          </p:nvPr>
        </p:nvGraphicFramePr>
        <p:xfrm>
          <a:off x="654050" y="1589405"/>
          <a:ext cx="6248400" cy="6399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21228">
                  <a:extLst>
                    <a:ext uri="{9D8B030D-6E8A-4147-A177-3AD203B41FA5}">
                      <a16:colId xmlns:a16="http://schemas.microsoft.com/office/drawing/2014/main" val="1795508578"/>
                    </a:ext>
                  </a:extLst>
                </a:gridCol>
                <a:gridCol w="927172">
                  <a:extLst>
                    <a:ext uri="{9D8B030D-6E8A-4147-A177-3AD203B41FA5}">
                      <a16:colId xmlns:a16="http://schemas.microsoft.com/office/drawing/2014/main" val="1784016390"/>
                    </a:ext>
                  </a:extLst>
                </a:gridCol>
              </a:tblGrid>
              <a:tr h="426666">
                <a:tc>
                  <a:txBody>
                    <a:bodyPr/>
                    <a:lstStyle/>
                    <a:p>
                      <a:r>
                        <a:rPr lang="en-GB" sz="1200" noProof="0">
                          <a:latin typeface="Open Sans"/>
                          <a:ea typeface="Open Sans"/>
                          <a:cs typeface="Open Sans"/>
                        </a:rPr>
                        <a:t>I. Background and Context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200" noProof="0" dirty="0">
                          <a:latin typeface="Open Sans"/>
                          <a:ea typeface="Open Sans"/>
                          <a:cs typeface="Open Sans"/>
                        </a:rPr>
                        <a:t>#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7697428"/>
                  </a:ext>
                </a:extLst>
              </a:tr>
              <a:tr h="426666">
                <a:tc>
                  <a:txBody>
                    <a:bodyPr/>
                    <a:lstStyle/>
                    <a:p>
                      <a:pPr marL="0"/>
                      <a:r>
                        <a:rPr lang="en-GB" sz="1200" noProof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II. Programmatic Objectives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/>
                      <a:r>
                        <a:rPr lang="en-GB" sz="1200" noProof="0" dirty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#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4663334"/>
                  </a:ext>
                </a:extLst>
              </a:tr>
              <a:tr h="426666">
                <a:tc>
                  <a:txBody>
                    <a:bodyPr/>
                    <a:lstStyle/>
                    <a:p>
                      <a:pPr marL="0"/>
                      <a:r>
                        <a:rPr lang="en-GB" sz="1200" noProof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III. Coordination Mechanisms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/>
                      <a:r>
                        <a:rPr lang="en-GB" sz="1200" noProof="0" dirty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#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9346240"/>
                  </a:ext>
                </a:extLst>
              </a:tr>
              <a:tr h="426666">
                <a:tc>
                  <a:txBody>
                    <a:bodyPr/>
                    <a:lstStyle/>
                    <a:p>
                      <a:pPr marL="0"/>
                      <a:r>
                        <a:rPr lang="en-GB" sz="1200" noProof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IV. Targeting Partnerships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/>
                      <a:r>
                        <a:rPr lang="en-GB" sz="1200" noProof="0" dirty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#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2764818"/>
                  </a:ext>
                </a:extLst>
              </a:tr>
              <a:tr h="426666">
                <a:tc>
                  <a:txBody>
                    <a:bodyPr/>
                    <a:lstStyle/>
                    <a:p>
                      <a:pPr marL="0"/>
                      <a:r>
                        <a:rPr lang="en-GB" sz="1200" noProof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V. Targeting Process Priorities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/>
                      <a:r>
                        <a:rPr lang="en-GB" sz="1200" noProof="0" dirty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#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328090"/>
                  </a:ext>
                </a:extLst>
              </a:tr>
              <a:tr h="426666">
                <a:tc>
                  <a:txBody>
                    <a:bodyPr/>
                    <a:lstStyle/>
                    <a:p>
                      <a:pPr marL="274320"/>
                      <a:r>
                        <a:rPr lang="en-GB" sz="1200" i="1" noProof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Step 1 – Needs and Context Analysis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/>
                      <a:r>
                        <a:rPr lang="en-GB" sz="1200" i="1" noProof="0" dirty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#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4624289"/>
                  </a:ext>
                </a:extLst>
              </a:tr>
              <a:tr h="426666">
                <a:tc>
                  <a:txBody>
                    <a:bodyPr/>
                    <a:lstStyle/>
                    <a:p>
                      <a:pPr marL="274320"/>
                      <a:r>
                        <a:rPr lang="en-GB" sz="1200" i="1" noProof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Step 2 – Targeting Design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/>
                      <a:r>
                        <a:rPr lang="en-GB" sz="1200" i="1" noProof="0" dirty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#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1408832"/>
                  </a:ext>
                </a:extLst>
              </a:tr>
              <a:tr h="426666">
                <a:tc>
                  <a:txBody>
                    <a:bodyPr/>
                    <a:lstStyle/>
                    <a:p>
                      <a:pPr marL="274320"/>
                      <a:r>
                        <a:rPr lang="en-GB" sz="1200" i="1" noProof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Step 3 – Targeting Implementation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/>
                      <a:r>
                        <a:rPr lang="en-GB" sz="1200" i="1" noProof="0" dirty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#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5137039"/>
                  </a:ext>
                </a:extLst>
              </a:tr>
              <a:tr h="426666">
                <a:tc>
                  <a:txBody>
                    <a:bodyPr/>
                    <a:lstStyle/>
                    <a:p>
                      <a:pPr marL="274320"/>
                      <a:r>
                        <a:rPr lang="en-GB" sz="1200" i="1" noProof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Step 4 – Monitoring of Targeting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/>
                      <a:r>
                        <a:rPr lang="en-GB" sz="1200" i="1" noProof="0" dirty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#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2431202"/>
                  </a:ext>
                </a:extLst>
              </a:tr>
              <a:tr h="426666">
                <a:tc>
                  <a:txBody>
                    <a:bodyPr/>
                    <a:lstStyle/>
                    <a:p>
                      <a:pPr marL="0"/>
                      <a:r>
                        <a:rPr lang="en-GB" sz="1200" noProof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VI. Targeting Risk Management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/>
                      <a:r>
                        <a:rPr lang="en-GB" sz="1200" noProof="0" dirty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#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2743880"/>
                  </a:ext>
                </a:extLst>
              </a:tr>
              <a:tr h="426666">
                <a:tc>
                  <a:txBody>
                    <a:bodyPr/>
                    <a:lstStyle/>
                    <a:p>
                      <a:pPr marL="0"/>
                      <a:r>
                        <a:rPr lang="en-GB" sz="1200" noProof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VII. Targeting Assurance Roadmap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/>
                      <a:r>
                        <a:rPr lang="en-GB" sz="1200" noProof="0" dirty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#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1931298"/>
                  </a:ext>
                </a:extLst>
              </a:tr>
              <a:tr h="426666">
                <a:tc>
                  <a:txBody>
                    <a:bodyPr/>
                    <a:lstStyle/>
                    <a:p>
                      <a:pPr marL="0"/>
                      <a:r>
                        <a:rPr lang="en-GB" sz="1200" noProof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Looking Ahead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/>
                      <a:r>
                        <a:rPr lang="en-GB" sz="1200" noProof="0" dirty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#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1902833"/>
                  </a:ext>
                </a:extLst>
              </a:tr>
              <a:tr h="426666">
                <a:tc>
                  <a:txBody>
                    <a:bodyPr/>
                    <a:lstStyle/>
                    <a:p>
                      <a:pPr marL="0"/>
                      <a:r>
                        <a:rPr lang="en-GB" sz="1200" noProof="0" dirty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Annex 1 – 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/>
                      <a:r>
                        <a:rPr lang="en-GB" sz="1200" noProof="0" dirty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#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2584587"/>
                  </a:ext>
                </a:extLst>
              </a:tr>
              <a:tr h="426666">
                <a:tc>
                  <a:txBody>
                    <a:bodyPr/>
                    <a:lstStyle/>
                    <a:p>
                      <a:pPr marL="0"/>
                      <a:r>
                        <a:rPr lang="en-GB" sz="1200" noProof="0" dirty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Annex 2 – 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/>
                      <a:r>
                        <a:rPr lang="en-GB" sz="1200" noProof="0" dirty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#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0682613"/>
                  </a:ext>
                </a:extLst>
              </a:tr>
              <a:tr h="426666">
                <a:tc>
                  <a:txBody>
                    <a:bodyPr/>
                    <a:lstStyle/>
                    <a:p>
                      <a:pPr marL="0"/>
                      <a:r>
                        <a:rPr lang="en-GB" sz="1200" noProof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Acronyms &amp; Photo Credits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/>
                      <a:r>
                        <a:rPr lang="en-GB" sz="1200" noProof="0" dirty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#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7883721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87061362-F10C-4AE6-AEE0-D5CA9C2714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6919" y="-583579"/>
            <a:ext cx="1811975" cy="43883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9EC564-6028-D1C5-5E08-E6309E879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>
            <a:extLst>
              <a:ext uri="{FF2B5EF4-FFF2-40B4-BE49-F238E27FC236}">
                <a16:creationId xmlns:a16="http://schemas.microsoft.com/office/drawing/2014/main" id="{F2201573-5A19-7523-8760-25C3C3A8567C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707297" y="9982446"/>
            <a:ext cx="2440163" cy="142988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lang="en-GB" noProof="0" dirty="0"/>
              <a:t>WFP [country name] | TARGETING STRATEGY</a:t>
            </a:r>
            <a:endParaRPr lang="en-GB" spc="-20" noProof="0" dirty="0"/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A3CD7915-0A8B-F3B3-FF4B-6BCF9BD3FF9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lang="en-GB" spc="-50" noProof="0" smtClean="0"/>
              <a:t>4</a:t>
            </a:fld>
            <a:endParaRPr lang="en-GB" spc="-50" noProof="0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69D267DD-8A75-3F9E-0DB3-3E359115FE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4050" y="850900"/>
            <a:ext cx="521843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pc="-20" noProof="0"/>
              <a:t>I. Background and Context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6C54F0E0-8AAD-3398-7E39-9A9112F5FDC5}"/>
              </a:ext>
            </a:extLst>
          </p:cNvPr>
          <p:cNvSpPr txBox="1"/>
          <p:nvPr/>
        </p:nvSpPr>
        <p:spPr>
          <a:xfrm>
            <a:off x="707299" y="9713463"/>
            <a:ext cx="5979160" cy="1095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5080" indent="-228600">
              <a:lnSpc>
                <a:spcPct val="111100"/>
              </a:lnSpc>
              <a:spcBef>
                <a:spcPts val="100"/>
              </a:spcBef>
              <a:buFont typeface="+mj-lt"/>
              <a:buAutoNum type="arabicPeriod"/>
              <a:tabLst>
                <a:tab pos="156210" algn="l"/>
              </a:tabLst>
            </a:pPr>
            <a:r>
              <a:rPr lang="en-US" sz="6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footnote where needed]</a:t>
            </a:r>
            <a:endParaRPr lang="en-GB" sz="60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8FDEEF7A-E2AE-22A5-D218-1B453C48AE18}"/>
              </a:ext>
            </a:extLst>
          </p:cNvPr>
          <p:cNvSpPr txBox="1"/>
          <p:nvPr/>
        </p:nvSpPr>
        <p:spPr>
          <a:xfrm>
            <a:off x="654050" y="1544784"/>
            <a:ext cx="6237174" cy="491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COUNTRY STRATEGIC PLAN (20xx-20XX)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  <a:endParaRPr lang="en-GB" sz="1000" noProof="0" dirty="0">
              <a:solidFill>
                <a:srgbClr val="231F2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8426BE3-84CB-BD09-986F-C9816B9DE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6919" y="-583579"/>
            <a:ext cx="1811975" cy="438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72642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8C530D-4674-757B-68DD-03DAFBD86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>
            <a:extLst>
              <a:ext uri="{FF2B5EF4-FFF2-40B4-BE49-F238E27FC236}">
                <a16:creationId xmlns:a16="http://schemas.microsoft.com/office/drawing/2014/main" id="{697FC917-8EE8-B4D7-F9B7-57EE1D072DAD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lang="en-GB" spc="-50" noProof="0" smtClean="0"/>
              <a:t>5</a:t>
            </a:fld>
            <a:endParaRPr lang="en-GB" spc="-50" noProof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3876B39-CCE1-E43D-63FB-627E3CAE0E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6919" y="-583579"/>
            <a:ext cx="1811975" cy="438837"/>
          </a:xfrm>
          <a:prstGeom prst="rect">
            <a:avLst/>
          </a:prstGeom>
        </p:spPr>
      </p:pic>
      <p:sp>
        <p:nvSpPr>
          <p:cNvPr id="7" name="object 4">
            <a:extLst>
              <a:ext uri="{FF2B5EF4-FFF2-40B4-BE49-F238E27FC236}">
                <a16:creationId xmlns:a16="http://schemas.microsoft.com/office/drawing/2014/main" id="{D7372397-379D-DB5D-6031-AE03B4BDEB45}"/>
              </a:ext>
            </a:extLst>
          </p:cNvPr>
          <p:cNvSpPr txBox="1"/>
          <p:nvPr/>
        </p:nvSpPr>
        <p:spPr>
          <a:xfrm>
            <a:off x="654050" y="850900"/>
            <a:ext cx="6237174" cy="491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100" b="1" noProof="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TARGETING NORMATIVE FRAMEWORK</a:t>
            </a:r>
            <a:endParaRPr lang="en-GB" sz="800" noProof="0" dirty="0">
              <a:solidFill>
                <a:srgbClr val="231F2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  <a:endParaRPr lang="en-GB" sz="1000" b="1" noProof="0" dirty="0">
              <a:solidFill>
                <a:srgbClr val="231F2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862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80FBCB-AF65-51AD-38CA-7095BB268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484F459-960C-D28C-9C84-78228CBEBCB2}"/>
              </a:ext>
            </a:extLst>
          </p:cNvPr>
          <p:cNvSpPr/>
          <p:nvPr/>
        </p:nvSpPr>
        <p:spPr>
          <a:xfrm>
            <a:off x="654050" y="2641600"/>
            <a:ext cx="6248400" cy="5464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ctr"/>
          <a:lstStyle/>
          <a:p>
            <a:pPr algn="l"/>
            <a:endParaRPr lang="en-GB" sz="1000" b="1" noProof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62F80C1C-A311-B794-43A9-50E43EF4624B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lang="en-GB" spc="-50" noProof="0" smtClean="0"/>
              <a:t>6</a:t>
            </a:fld>
            <a:endParaRPr lang="en-GB" spc="-50" noProof="0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69D1B48E-0BFC-B7E8-D32F-F14467DE43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4050" y="850900"/>
            <a:ext cx="521843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pc="-20" noProof="0"/>
              <a:t>II. Programmatic Objectives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04170D6-D731-9A3F-2E1A-04B189814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6919" y="-583579"/>
            <a:ext cx="1811975" cy="438837"/>
          </a:xfrm>
          <a:prstGeom prst="rect">
            <a:avLst/>
          </a:prstGeom>
        </p:spPr>
      </p:pic>
      <p:sp>
        <p:nvSpPr>
          <p:cNvPr id="7" name="object 4">
            <a:extLst>
              <a:ext uri="{FF2B5EF4-FFF2-40B4-BE49-F238E27FC236}">
                <a16:creationId xmlns:a16="http://schemas.microsoft.com/office/drawing/2014/main" id="{A5ED7351-B3AD-47EA-442D-D51403A4265B}"/>
              </a:ext>
            </a:extLst>
          </p:cNvPr>
          <p:cNvSpPr txBox="1"/>
          <p:nvPr/>
        </p:nvSpPr>
        <p:spPr>
          <a:xfrm>
            <a:off x="654050" y="1544784"/>
            <a:ext cx="6237174" cy="190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1847F46-404F-A419-6EE2-E3F31AFF1376}"/>
              </a:ext>
            </a:extLst>
          </p:cNvPr>
          <p:cNvSpPr/>
          <p:nvPr/>
        </p:nvSpPr>
        <p:spPr>
          <a:xfrm>
            <a:off x="654050" y="2413000"/>
            <a:ext cx="6248400" cy="228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tlCol="0" anchor="ctr"/>
          <a:lstStyle/>
          <a:p>
            <a:pPr algn="l"/>
            <a:r>
              <a:rPr lang="en-GB" sz="1000" b="1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Strategic Outcome 1</a:t>
            </a:r>
          </a:p>
        </p:txBody>
      </p:sp>
      <p:sp>
        <p:nvSpPr>
          <p:cNvPr id="10" name="object 4">
            <a:extLst>
              <a:ext uri="{FF2B5EF4-FFF2-40B4-BE49-F238E27FC236}">
                <a16:creationId xmlns:a16="http://schemas.microsoft.com/office/drawing/2014/main" id="{8685F1FC-7898-CD9A-40E4-FB855B7AAE52}"/>
              </a:ext>
            </a:extLst>
          </p:cNvPr>
          <p:cNvSpPr txBox="1"/>
          <p:nvPr/>
        </p:nvSpPr>
        <p:spPr>
          <a:xfrm>
            <a:off x="654050" y="2702699"/>
            <a:ext cx="6237174" cy="190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ctr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596C4CC6-3E09-61F6-9EDC-F93FEB31DDDC}"/>
              </a:ext>
            </a:extLst>
          </p:cNvPr>
          <p:cNvSpPr txBox="1"/>
          <p:nvPr/>
        </p:nvSpPr>
        <p:spPr>
          <a:xfrm>
            <a:off x="654050" y="3247548"/>
            <a:ext cx="6237174" cy="13186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b="1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Activity 1: [insert content]</a:t>
            </a: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u="sng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Programmatic objective: </a:t>
            </a: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u="sng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Outcome of interest for targeting:</a:t>
            </a: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 marL="196850" marR="63500" lvl="0" indent="-17145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Insert content</a:t>
            </a:r>
          </a:p>
          <a:p>
            <a:pPr marL="25400" marR="63500" lvl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tabLst/>
              <a:defRPr/>
            </a:pPr>
            <a:endParaRPr lang="en-GB" sz="1000" noProof="0" dirty="0">
              <a:solidFill>
                <a:srgbClr val="231F2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137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C8BC7B-DB1D-8789-1AB6-E92A6AAF8E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>
            <a:extLst>
              <a:ext uri="{FF2B5EF4-FFF2-40B4-BE49-F238E27FC236}">
                <a16:creationId xmlns:a16="http://schemas.microsoft.com/office/drawing/2014/main" id="{5E29F6A4-93C6-94E5-383A-3BD4C8A405FD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lang="en-GB" spc="-50" noProof="0" smtClean="0"/>
              <a:t>7</a:t>
            </a:fld>
            <a:endParaRPr lang="en-GB" spc="-50" noProof="0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9444D030-BC28-1BD0-1BE3-9983C369131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4050" y="850900"/>
            <a:ext cx="521843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pc="-20" noProof="0"/>
              <a:t>III. Coordination Mechanisms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64E0EB4-80CD-2601-A40A-5E113B0BF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6919" y="-583579"/>
            <a:ext cx="1811975" cy="438837"/>
          </a:xfrm>
          <a:prstGeom prst="rect">
            <a:avLst/>
          </a:prstGeom>
        </p:spPr>
      </p:pic>
      <p:sp>
        <p:nvSpPr>
          <p:cNvPr id="7" name="object 4">
            <a:extLst>
              <a:ext uri="{FF2B5EF4-FFF2-40B4-BE49-F238E27FC236}">
                <a16:creationId xmlns:a16="http://schemas.microsoft.com/office/drawing/2014/main" id="{A89746AB-CDF0-51F7-1905-E16314E73529}"/>
              </a:ext>
            </a:extLst>
          </p:cNvPr>
          <p:cNvSpPr txBox="1"/>
          <p:nvPr/>
        </p:nvSpPr>
        <p:spPr>
          <a:xfrm>
            <a:off x="654050" y="1544784"/>
            <a:ext cx="6237174" cy="16038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100" b="1" noProof="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INTERNAL COORDINATION</a:t>
            </a:r>
            <a:endParaRPr lang="en-GB" sz="800" noProof="0" dirty="0">
              <a:solidFill>
                <a:srgbClr val="231F2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100" b="1" noProof="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JOINT PROGRAMME COORDINATION</a:t>
            </a:r>
            <a:endParaRPr lang="en-GB" sz="800" noProof="0" dirty="0">
              <a:solidFill>
                <a:srgbClr val="231F2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EXTERNAL COORDINATION</a:t>
            </a:r>
            <a:endParaRPr lang="en-GB" sz="600" dirty="0">
              <a:solidFill>
                <a:srgbClr val="231F2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80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</p:txBody>
      </p:sp>
    </p:spTree>
    <p:extLst>
      <p:ext uri="{BB962C8B-B14F-4D97-AF65-F5344CB8AC3E}">
        <p14:creationId xmlns:p14="http://schemas.microsoft.com/office/powerpoint/2010/main" val="3311524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6A3630-0064-B1E2-C5CB-0AFA00E3F5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>
            <a:extLst>
              <a:ext uri="{FF2B5EF4-FFF2-40B4-BE49-F238E27FC236}">
                <a16:creationId xmlns:a16="http://schemas.microsoft.com/office/drawing/2014/main" id="{E8645261-FECE-54AC-4B4E-E9A0D85354FB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lang="en-GB" spc="-50" noProof="0" smtClean="0"/>
              <a:t>8</a:t>
            </a:fld>
            <a:endParaRPr lang="en-GB" spc="-50" noProof="0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2071C09A-C88B-2AF1-CF64-39621B30BFB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4050" y="850900"/>
            <a:ext cx="521843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pc="-20" noProof="0"/>
              <a:t>IV. Targeting Partnerships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9472DA2-AEA0-8ED3-23F7-8BD81A046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6919" y="-583579"/>
            <a:ext cx="1811975" cy="438837"/>
          </a:xfrm>
          <a:prstGeom prst="rect">
            <a:avLst/>
          </a:prstGeom>
        </p:spPr>
      </p:pic>
      <p:sp>
        <p:nvSpPr>
          <p:cNvPr id="7" name="object 4">
            <a:extLst>
              <a:ext uri="{FF2B5EF4-FFF2-40B4-BE49-F238E27FC236}">
                <a16:creationId xmlns:a16="http://schemas.microsoft.com/office/drawing/2014/main" id="{605AAF2E-FDA5-7C7E-FCDF-2DF0AAA105AC}"/>
              </a:ext>
            </a:extLst>
          </p:cNvPr>
          <p:cNvSpPr txBox="1"/>
          <p:nvPr/>
        </p:nvSpPr>
        <p:spPr>
          <a:xfrm>
            <a:off x="654050" y="1544784"/>
            <a:ext cx="6237174" cy="491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100" b="1" noProof="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GOVERNMENTAL PARTNERS</a:t>
            </a:r>
            <a:endParaRPr lang="en-GB" sz="800" noProof="0" dirty="0">
              <a:solidFill>
                <a:srgbClr val="231F2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  <a:endParaRPr lang="en-GB" sz="1000" noProof="0" dirty="0">
              <a:solidFill>
                <a:srgbClr val="231F2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3" name="object 9">
            <a:extLst>
              <a:ext uri="{FF2B5EF4-FFF2-40B4-BE49-F238E27FC236}">
                <a16:creationId xmlns:a16="http://schemas.microsoft.com/office/drawing/2014/main" id="{07C5E6A6-D663-B3EE-2F88-1AB983B650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564614"/>
              </p:ext>
            </p:extLst>
          </p:nvPr>
        </p:nvGraphicFramePr>
        <p:xfrm>
          <a:off x="654050" y="2588824"/>
          <a:ext cx="6237175" cy="43223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10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3305261145"/>
                    </a:ext>
                  </a:extLst>
                </a:gridCol>
                <a:gridCol w="930692">
                  <a:extLst>
                    <a:ext uri="{9D8B030D-6E8A-4147-A177-3AD203B41FA5}">
                      <a16:colId xmlns:a16="http://schemas.microsoft.com/office/drawing/2014/main" val="726122306"/>
                    </a:ext>
                  </a:extLst>
                </a:gridCol>
              </a:tblGrid>
              <a:tr h="1867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lang="en-GB" sz="800" b="1" noProof="0" dirty="0">
                          <a:solidFill>
                            <a:srgbClr val="FFFFFF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Governmental Actor</a:t>
                      </a:r>
                      <a:endParaRPr lang="en-GB" sz="800" baseline="30000" noProof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80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lang="en-GB" sz="800" b="1" noProof="0">
                          <a:solidFill>
                            <a:srgbClr val="FFFFFF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Connection to WFP’s Targeting</a:t>
                      </a:r>
                      <a:endParaRPr lang="en-GB" sz="8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b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F5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lang="en-GB" sz="800" b="1" noProof="0">
                          <a:solidFill>
                            <a:srgbClr val="FFFFFF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SO</a:t>
                      </a:r>
                      <a:endParaRPr lang="en-GB" sz="80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 anchor="b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8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6823071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5511331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3628898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968787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5189833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461163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1876168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1629460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6921031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2478963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446607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602956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066468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lang="en-GB" sz="800" b="0" noProof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45720" marR="4572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68015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321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C5DF5-9A76-3B34-FE77-B427BFF73A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>
            <a:extLst>
              <a:ext uri="{FF2B5EF4-FFF2-40B4-BE49-F238E27FC236}">
                <a16:creationId xmlns:a16="http://schemas.microsoft.com/office/drawing/2014/main" id="{604DFB75-C593-04F3-A7A1-3A3E06990F5A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lang="en-GB" spc="-50" noProof="0" smtClean="0"/>
              <a:t>9</a:t>
            </a:fld>
            <a:endParaRPr lang="en-GB" spc="-50" noProof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474A1B0-4C41-D71C-F219-D4DB4CF8A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6919" y="-583579"/>
            <a:ext cx="1811975" cy="438837"/>
          </a:xfrm>
          <a:prstGeom prst="rect">
            <a:avLst/>
          </a:prstGeom>
        </p:spPr>
      </p:pic>
      <p:sp>
        <p:nvSpPr>
          <p:cNvPr id="7" name="object 4">
            <a:extLst>
              <a:ext uri="{FF2B5EF4-FFF2-40B4-BE49-F238E27FC236}">
                <a16:creationId xmlns:a16="http://schemas.microsoft.com/office/drawing/2014/main" id="{C675A4CC-67D0-D68C-11B2-CC7935877568}"/>
              </a:ext>
            </a:extLst>
          </p:cNvPr>
          <p:cNvSpPr txBox="1"/>
          <p:nvPr/>
        </p:nvSpPr>
        <p:spPr>
          <a:xfrm>
            <a:off x="654050" y="880402"/>
            <a:ext cx="6237174" cy="15461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100" b="1" noProof="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 AND INGOs PARTNERS</a:t>
            </a:r>
            <a:endParaRPr lang="en-GB" sz="800" noProof="0" dirty="0">
              <a:solidFill>
                <a:srgbClr val="231F2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noProof="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  <a:endParaRPr lang="en-GB" sz="1000" dirty="0">
              <a:solidFill>
                <a:srgbClr val="231F2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DONORS</a:t>
            </a:r>
            <a:endParaRPr lang="en-GB" sz="600" dirty="0">
              <a:solidFill>
                <a:srgbClr val="231F2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80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COOPERATING PARTNERS</a:t>
            </a:r>
            <a:endParaRPr lang="en-GB" sz="600" dirty="0">
              <a:solidFill>
                <a:srgbClr val="231F2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5400" marR="63500" lvl="0" indent="0" algn="just" defTabSz="914400" eaLnBrk="1" fontAlgn="auto" latinLnBrk="0" hangingPunct="1">
              <a:lnSpc>
                <a:spcPct val="125000"/>
              </a:lnSpc>
              <a:spcBef>
                <a:spcPts val="1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800" dirty="0">
                <a:solidFill>
                  <a:srgbClr val="231F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content]</a:t>
            </a:r>
          </a:p>
        </p:txBody>
      </p:sp>
    </p:spTree>
    <p:extLst>
      <p:ext uri="{BB962C8B-B14F-4D97-AF65-F5344CB8AC3E}">
        <p14:creationId xmlns:p14="http://schemas.microsoft.com/office/powerpoint/2010/main" val="2870229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EC5AEA005F3944B5281CE0F7F3B6DF" ma:contentTypeVersion="19" ma:contentTypeDescription="Create a new document." ma:contentTypeScope="" ma:versionID="b2bd9b9168b72d7587b1dfbd020f591e">
  <xsd:schema xmlns:xsd="http://www.w3.org/2001/XMLSchema" xmlns:xs="http://www.w3.org/2001/XMLSchema" xmlns:p="http://schemas.microsoft.com/office/2006/metadata/properties" xmlns:ns2="49256dcf-74b5-4e0f-b2ab-e17546be8a80" xmlns:ns3="3940b711-dc1d-4235-b0a5-48d487f0d3b9" targetNamespace="http://schemas.microsoft.com/office/2006/metadata/properties" ma:root="true" ma:fieldsID="86c0d58b08990fe17b6559fb7515498a" ns2:_="" ns3:_="">
    <xsd:import namespace="49256dcf-74b5-4e0f-b2ab-e17546be8a80"/>
    <xsd:import namespace="3940b711-dc1d-4235-b0a5-48d487f0d3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256dcf-74b5-4e0f-b2ab-e17546be8a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acc4dc2-1d7d-4ba2-9bc5-748c4ad50a6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26" nillable="true" ma:displayName="Notes" ma:description="Describe what this folder should contain" ma:format="Dropdown" ma:internalName="Note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40b711-dc1d-4235-b0a5-48d487f0d3b9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17c2faf-511a-483c-a677-1ab92e51de83}" ma:internalName="TaxCatchAll" ma:showField="CatchAllData" ma:web="3940b711-dc1d-4235-b0a5-48d487f0d3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9256dcf-74b5-4e0f-b2ab-e17546be8a80">
      <Terms xmlns="http://schemas.microsoft.com/office/infopath/2007/PartnerControls"/>
    </lcf76f155ced4ddcb4097134ff3c332f>
    <TaxCatchAll xmlns="3940b711-dc1d-4235-b0a5-48d487f0d3b9" xsi:nil="true"/>
    <Notes xmlns="49256dcf-74b5-4e0f-b2ab-e17546be8a80" xsi:nil="true"/>
  </documentManagement>
</p:properties>
</file>

<file path=customXml/itemProps1.xml><?xml version="1.0" encoding="utf-8"?>
<ds:datastoreItem xmlns:ds="http://schemas.openxmlformats.org/officeDocument/2006/customXml" ds:itemID="{D28C7FA9-5A85-458C-BCCE-32958B34AA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2F4979-10FF-4A3E-B770-96276C836B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256dcf-74b5-4e0f-b2ab-e17546be8a80"/>
    <ds:schemaRef ds:uri="3940b711-dc1d-4235-b0a5-48d487f0d3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126BF80-9058-4461-B9D1-E2A2E578713A}">
  <ds:schemaRefs>
    <ds:schemaRef ds:uri="http://purl.org/dc/terms/"/>
    <ds:schemaRef ds:uri="5934d09b-ac2f-4407-83b9-8079d0031418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www.w3.org/XML/1998/namespace"/>
    <ds:schemaRef ds:uri="0ac5d340-b34f-457a-b08b-0bcf80009b44"/>
    <ds:schemaRef ds:uri="http://schemas.microsoft.com/office/2006/metadata/properties"/>
    <ds:schemaRef ds:uri="http://purl.org/dc/dcmitype/"/>
    <ds:schemaRef ds:uri="49256dcf-74b5-4e0f-b2ab-e17546be8a80"/>
    <ds:schemaRef ds:uri="3940b711-dc1d-4235-b0a5-48d487f0d3b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541</Words>
  <Application>Microsoft Office PowerPoint</Application>
  <PresentationFormat>Custom</PresentationFormat>
  <Paragraphs>169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Open Sans</vt:lpstr>
      <vt:lpstr>Open Sans Extrabold</vt:lpstr>
      <vt:lpstr>Open Sans Light</vt:lpstr>
      <vt:lpstr>Open Sans Semibold</vt:lpstr>
      <vt:lpstr>Times New Roman</vt:lpstr>
      <vt:lpstr>Office Theme</vt:lpstr>
      <vt:lpstr>PowerPoint Presentation</vt:lpstr>
      <vt:lpstr>PowerPoint Presentation</vt:lpstr>
      <vt:lpstr>Contents</vt:lpstr>
      <vt:lpstr>I. Background and Context</vt:lpstr>
      <vt:lpstr>PowerPoint Presentation</vt:lpstr>
      <vt:lpstr>II. Programmatic Objectives</vt:lpstr>
      <vt:lpstr>III. Coordination Mechanisms</vt:lpstr>
      <vt:lpstr>IV. Targeting Partnerships</vt:lpstr>
      <vt:lpstr>PowerPoint Presentation</vt:lpstr>
      <vt:lpstr>V. Targeting Process Priorities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VI. Targeting Risk Management</vt:lpstr>
      <vt:lpstr>VII. Targeting Assurance Roadmap</vt:lpstr>
      <vt:lpstr>Looking Ahead</vt:lpstr>
      <vt:lpstr>PowerPoint Presentation</vt:lpstr>
      <vt:lpstr>Acronyms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World Food Programme</dc:creator>
  <cp:lastModifiedBy>Eve Chalifour</cp:lastModifiedBy>
  <cp:revision>2</cp:revision>
  <dcterms:created xsi:type="dcterms:W3CDTF">2024-04-05T14:48:35Z</dcterms:created>
  <dcterms:modified xsi:type="dcterms:W3CDTF">2026-04-02T10:13:09Z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2023-10-18T00:00:00Z</vt:filetime>
  </property>
  <property fmtid="{D5CDD505-2E9C-101B-9397-08002B2CF9AE}" pid="3" name="Creator">
    <vt:lpwstr>Adobe InDesign 18.5 (Macintosh)</vt:lpwstr>
  </property>
  <property fmtid="{D5CDD505-2E9C-101B-9397-08002B2CF9AE}" pid="4" name="LastSaved">
    <vt:filetime>2024-04-05T00:00:00Z</vt:filetime>
  </property>
  <property fmtid="{D5CDD505-2E9C-101B-9397-08002B2CF9AE}" pid="5" name="Producer">
    <vt:lpwstr>Adobe PDF Library 17.0</vt:lpwstr>
  </property>
  <property fmtid="{D5CDD505-2E9C-101B-9397-08002B2CF9AE}" pid="6" name="MediaServiceImageTags">
    <vt:lpwstr/>
  </property>
  <property fmtid="{D5CDD505-2E9C-101B-9397-08002B2CF9AE}" pid="7" name="MSIP_Label_2a3a108f-898d-4589-9ebc-7ee3b46df9b8_Enabled">
    <vt:lpwstr>true</vt:lpwstr>
  </property>
  <property fmtid="{D5CDD505-2E9C-101B-9397-08002B2CF9AE}" pid="8" name="MSIP_Label_2a3a108f-898d-4589-9ebc-7ee3b46df9b8_SetDate">
    <vt:lpwstr>2024-12-09T14:14:27Z</vt:lpwstr>
  </property>
  <property fmtid="{D5CDD505-2E9C-101B-9397-08002B2CF9AE}" pid="9" name="MSIP_Label_2a3a108f-898d-4589-9ebc-7ee3b46df9b8_Method">
    <vt:lpwstr>Standard</vt:lpwstr>
  </property>
  <property fmtid="{D5CDD505-2E9C-101B-9397-08002B2CF9AE}" pid="10" name="MSIP_Label_2a3a108f-898d-4589-9ebc-7ee3b46df9b8_Name">
    <vt:lpwstr>Official use only</vt:lpwstr>
  </property>
  <property fmtid="{D5CDD505-2E9C-101B-9397-08002B2CF9AE}" pid="11" name="MSIP_Label_2a3a108f-898d-4589-9ebc-7ee3b46df9b8_SiteId">
    <vt:lpwstr>462ad9ae-d7d9-4206-b874-71b1e079776f</vt:lpwstr>
  </property>
  <property fmtid="{D5CDD505-2E9C-101B-9397-08002B2CF9AE}" pid="12" name="MSIP_Label_2a3a108f-898d-4589-9ebc-7ee3b46df9b8_ActionId">
    <vt:lpwstr>9fccf1a3-ec17-4f68-9e8e-1f9275d7c8b7</vt:lpwstr>
  </property>
  <property fmtid="{D5CDD505-2E9C-101B-9397-08002B2CF9AE}" pid="13" name="MSIP_Label_2a3a108f-898d-4589-9ebc-7ee3b46df9b8_ContentBits">
    <vt:lpwstr>0</vt:lpwstr>
  </property>
  <property fmtid="{D5CDD505-2E9C-101B-9397-08002B2CF9AE}" pid="14" name="ContentTypeId">
    <vt:lpwstr>0x01010007EC5AEA005F3944B5281CE0F7F3B6DF</vt:lpwstr>
  </property>
</Properties>
</file>